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4411" r:id="rId2"/>
    <p:sldMasterId id="2147484447" r:id="rId3"/>
    <p:sldMasterId id="2147484459" r:id="rId4"/>
    <p:sldMasterId id="2147484471" r:id="rId5"/>
    <p:sldMasterId id="2147484483" r:id="rId6"/>
  </p:sldMasterIdLst>
  <p:notesMasterIdLst>
    <p:notesMasterId r:id="rId24"/>
  </p:notesMasterIdLst>
  <p:handoutMasterIdLst>
    <p:handoutMasterId r:id="rId25"/>
  </p:handoutMasterIdLst>
  <p:sldIdLst>
    <p:sldId id="757" r:id="rId7"/>
    <p:sldId id="880" r:id="rId8"/>
    <p:sldId id="882" r:id="rId9"/>
    <p:sldId id="881" r:id="rId10"/>
    <p:sldId id="879" r:id="rId11"/>
    <p:sldId id="861" r:id="rId12"/>
    <p:sldId id="860" r:id="rId13"/>
    <p:sldId id="869" r:id="rId14"/>
    <p:sldId id="878" r:id="rId15"/>
    <p:sldId id="870" r:id="rId16"/>
    <p:sldId id="871" r:id="rId17"/>
    <p:sldId id="872" r:id="rId18"/>
    <p:sldId id="873" r:id="rId19"/>
    <p:sldId id="874" r:id="rId20"/>
    <p:sldId id="875" r:id="rId21"/>
    <p:sldId id="876" r:id="rId22"/>
    <p:sldId id="812" r:id="rId23"/>
  </p:sldIdLst>
  <p:sldSz cx="12195175" cy="6859588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4206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8415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32621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76825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21033" algn="l" defTabSz="1088415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65238" algn="l" defTabSz="1088415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809444" algn="l" defTabSz="1088415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53651" algn="l" defTabSz="1088415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9687AF9-31C8-47CA-83B8-E6F7528FA484}">
          <p14:sldIdLst>
            <p14:sldId id="757"/>
            <p14:sldId id="880"/>
            <p14:sldId id="882"/>
            <p14:sldId id="881"/>
            <p14:sldId id="879"/>
            <p14:sldId id="861"/>
            <p14:sldId id="860"/>
            <p14:sldId id="869"/>
            <p14:sldId id="878"/>
            <p14:sldId id="870"/>
            <p14:sldId id="871"/>
            <p14:sldId id="872"/>
            <p14:sldId id="873"/>
            <p14:sldId id="874"/>
            <p14:sldId id="875"/>
            <p14:sldId id="876"/>
            <p14:sldId id="81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80"/>
    <a:srgbClr val="163021"/>
    <a:srgbClr val="0F871A"/>
    <a:srgbClr val="FF5050"/>
    <a:srgbClr val="46EA04"/>
    <a:srgbClr val="41636A"/>
    <a:srgbClr val="5B6377"/>
    <a:srgbClr val="002261"/>
    <a:srgbClr val="387402"/>
    <a:srgbClr val="2D6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6947" autoAdjust="0"/>
  </p:normalViewPr>
  <p:slideViewPr>
    <p:cSldViewPr>
      <p:cViewPr>
        <p:scale>
          <a:sx n="110" d="100"/>
          <a:sy n="110" d="100"/>
        </p:scale>
        <p:origin x="-402" y="-240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795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EAA534-D58E-4E7D-8624-DFDA9C9455AD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6D62A78A-782B-4034-9C97-31B10D6FB0C4}">
      <dgm:prSet phldrT="[Текст]" custT="1"/>
      <dgm:spPr/>
      <dgm:t>
        <a:bodyPr/>
        <a:lstStyle/>
        <a:p>
          <a:endParaRPr lang="ru-RU" sz="3200" b="1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Наличие государственной аккредитации</a:t>
          </a:r>
        </a:p>
        <a:p>
          <a:endParaRPr lang="ru-RU" sz="40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044D09-C913-4AE7-8158-819332D84A91}" type="parTrans" cxnId="{1481793E-426D-4C5A-8274-5E81C0095DF8}">
      <dgm:prSet/>
      <dgm:spPr/>
      <dgm:t>
        <a:bodyPr/>
        <a:lstStyle/>
        <a:p>
          <a:endParaRPr lang="ru-RU"/>
        </a:p>
      </dgm:t>
    </dgm:pt>
    <dgm:pt modelId="{7BA52BAE-BB0B-4983-B7C5-6E426088011A}" type="sibTrans" cxnId="{1481793E-426D-4C5A-8274-5E81C0095DF8}">
      <dgm:prSet/>
      <dgm:spPr/>
      <dgm:t>
        <a:bodyPr/>
        <a:lstStyle/>
        <a:p>
          <a:endParaRPr lang="ru-RU"/>
        </a:p>
      </dgm:t>
    </dgm:pt>
    <dgm:pt modelId="{A86CED49-3291-4D2B-9F88-514DCD28039F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Выпуск в </a:t>
          </a:r>
          <a:r>
            <a:rPr lang="ru-RU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2021, 2022 </a:t>
          </a:r>
          <a:r>
            <a:rPr lang="ru-RU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годах</a:t>
          </a:r>
        </a:p>
      </dgm:t>
    </dgm:pt>
    <dgm:pt modelId="{A0E0EF74-744B-4994-8BB4-490DFC49A3F0}" type="parTrans" cxnId="{52CA9506-39FB-438C-ADFB-0383D07006D1}">
      <dgm:prSet/>
      <dgm:spPr/>
      <dgm:t>
        <a:bodyPr/>
        <a:lstStyle/>
        <a:p>
          <a:endParaRPr lang="ru-RU"/>
        </a:p>
      </dgm:t>
    </dgm:pt>
    <dgm:pt modelId="{26BF9ED6-BF4E-41E8-A007-BA04865D3202}" type="sibTrans" cxnId="{52CA9506-39FB-438C-ADFB-0383D07006D1}">
      <dgm:prSet/>
      <dgm:spPr/>
      <dgm:t>
        <a:bodyPr/>
        <a:lstStyle/>
        <a:p>
          <a:endParaRPr lang="ru-RU"/>
        </a:p>
      </dgm:t>
    </dgm:pt>
    <dgm:pt modelId="{18E11211-9947-4D70-B7A3-02C894339513}">
      <dgm:prSet custT="1"/>
      <dgm:spPr/>
      <dgm:t>
        <a:bodyPr/>
        <a:lstStyle/>
        <a:p>
          <a:r>
            <a:rPr lang="ru-RU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Наличие контингента в 2023-2024 учебном году</a:t>
          </a:r>
          <a:endParaRPr lang="ru-RU" sz="32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DD7545-60CD-494C-B5F5-B82D617D6105}" type="parTrans" cxnId="{4455F619-DCDA-4F5B-B56C-178C72321C64}">
      <dgm:prSet/>
      <dgm:spPr/>
      <dgm:t>
        <a:bodyPr/>
        <a:lstStyle/>
        <a:p>
          <a:endParaRPr lang="ru-RU"/>
        </a:p>
      </dgm:t>
    </dgm:pt>
    <dgm:pt modelId="{AEA10FE1-2F60-4CE8-9831-A8D930A18180}" type="sibTrans" cxnId="{4455F619-DCDA-4F5B-B56C-178C72321C64}">
      <dgm:prSet/>
      <dgm:spPr/>
      <dgm:t>
        <a:bodyPr/>
        <a:lstStyle/>
        <a:p>
          <a:endParaRPr lang="ru-RU"/>
        </a:p>
      </dgm:t>
    </dgm:pt>
    <dgm:pt modelId="{03DA49E3-B68B-4C38-AA57-E05080B10BA3}" type="pres">
      <dgm:prSet presAssocID="{15EAA534-D58E-4E7D-8624-DFDA9C9455AD}" presName="Name0" presStyleCnt="0">
        <dgm:presLayoutVars>
          <dgm:dir/>
          <dgm:resizeHandles val="exact"/>
        </dgm:presLayoutVars>
      </dgm:prSet>
      <dgm:spPr/>
    </dgm:pt>
    <dgm:pt modelId="{209D639B-8558-4547-AB6B-6A3225113932}" type="pres">
      <dgm:prSet presAssocID="{15EAA534-D58E-4E7D-8624-DFDA9C9455AD}" presName="fgShape" presStyleLbl="fgShp" presStyleIdx="0" presStyleCnt="1"/>
      <dgm:spPr>
        <a:solidFill>
          <a:srgbClr val="FF0000"/>
        </a:solidFill>
      </dgm:spPr>
    </dgm:pt>
    <dgm:pt modelId="{0A191592-B95C-44C7-A59F-502B7572D812}" type="pres">
      <dgm:prSet presAssocID="{15EAA534-D58E-4E7D-8624-DFDA9C9455AD}" presName="linComp" presStyleCnt="0"/>
      <dgm:spPr/>
    </dgm:pt>
    <dgm:pt modelId="{8647E999-2FA7-46A1-AB2A-C2B9D6F2161E}" type="pres">
      <dgm:prSet presAssocID="{6D62A78A-782B-4034-9C97-31B10D6FB0C4}" presName="compNode" presStyleCnt="0"/>
      <dgm:spPr/>
    </dgm:pt>
    <dgm:pt modelId="{015A19BA-14C2-4AFE-8B20-DE26B2598562}" type="pres">
      <dgm:prSet presAssocID="{6D62A78A-782B-4034-9C97-31B10D6FB0C4}" presName="bkgdShape" presStyleLbl="node1" presStyleIdx="0" presStyleCnt="3" custScaleX="97368" custLinFactNeighborX="-4158" custLinFactNeighborY="-1376"/>
      <dgm:spPr/>
      <dgm:t>
        <a:bodyPr/>
        <a:lstStyle/>
        <a:p>
          <a:endParaRPr lang="ru-RU"/>
        </a:p>
      </dgm:t>
    </dgm:pt>
    <dgm:pt modelId="{C96BC66F-22DC-4A77-8CE8-36063098275D}" type="pres">
      <dgm:prSet presAssocID="{6D62A78A-782B-4034-9C97-31B10D6FB0C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61704-5E62-43F8-BAB1-03F18B876F2C}" type="pres">
      <dgm:prSet presAssocID="{6D62A78A-782B-4034-9C97-31B10D6FB0C4}" presName="invisiNode" presStyleLbl="node1" presStyleIdx="0" presStyleCnt="3"/>
      <dgm:spPr/>
    </dgm:pt>
    <dgm:pt modelId="{452566FB-BC97-44FB-94A7-08EE056BAC04}" type="pres">
      <dgm:prSet presAssocID="{6D62A78A-782B-4034-9C97-31B10D6FB0C4}" presName="imagNode" presStyleLbl="fgImgPlace1" presStyleIdx="0" presStyleCnt="3" custScaleX="109721" custScaleY="100829" custLinFactNeighborX="3488" custLinFactNeighborY="305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D3F5270-3B02-44BB-AF38-D7971BD655CD}" type="pres">
      <dgm:prSet presAssocID="{7BA52BAE-BB0B-4983-B7C5-6E426088011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30D62A1-81FE-44DD-9E31-9A07FEB07CBA}" type="pres">
      <dgm:prSet presAssocID="{A86CED49-3291-4D2B-9F88-514DCD28039F}" presName="compNode" presStyleCnt="0"/>
      <dgm:spPr/>
    </dgm:pt>
    <dgm:pt modelId="{CABE5922-7295-4CE2-B0F0-0D7F7E01164C}" type="pres">
      <dgm:prSet presAssocID="{A86CED49-3291-4D2B-9F88-514DCD28039F}" presName="bkgdShape" presStyleLbl="node1" presStyleIdx="1" presStyleCnt="3" custScaleX="90285" custLinFactNeighborX="-613"/>
      <dgm:spPr/>
      <dgm:t>
        <a:bodyPr/>
        <a:lstStyle/>
        <a:p>
          <a:endParaRPr lang="ru-RU"/>
        </a:p>
      </dgm:t>
    </dgm:pt>
    <dgm:pt modelId="{60858228-6385-436A-963C-FA05C83A6BFD}" type="pres">
      <dgm:prSet presAssocID="{A86CED49-3291-4D2B-9F88-514DCD28039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A3372-132C-42BF-BA86-DDBE4F889813}" type="pres">
      <dgm:prSet presAssocID="{A86CED49-3291-4D2B-9F88-514DCD28039F}" presName="invisiNode" presStyleLbl="node1" presStyleIdx="1" presStyleCnt="3"/>
      <dgm:spPr/>
    </dgm:pt>
    <dgm:pt modelId="{7E82589C-9347-466F-A4B8-82E0C0E6BE71}" type="pres">
      <dgm:prSet presAssocID="{A86CED49-3291-4D2B-9F88-514DCD28039F}" presName="imagNode" presStyleLbl="fgImgPlace1" presStyleIdx="1" presStyleCnt="3" custScaleX="103565" custScaleY="10298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934FA17-DFED-47EE-BF25-8880F3B54CC6}" type="pres">
      <dgm:prSet presAssocID="{26BF9ED6-BF4E-41E8-A007-BA04865D320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8AA55B2-BA65-47BD-A7B7-7C5F3B8D265B}" type="pres">
      <dgm:prSet presAssocID="{18E11211-9947-4D70-B7A3-02C894339513}" presName="compNode" presStyleCnt="0"/>
      <dgm:spPr/>
    </dgm:pt>
    <dgm:pt modelId="{E1BE893C-8236-4685-90C9-87FF77C47FC5}" type="pres">
      <dgm:prSet presAssocID="{18E11211-9947-4D70-B7A3-02C894339513}" presName="bkgdShape" presStyleLbl="node1" presStyleIdx="2" presStyleCnt="3"/>
      <dgm:spPr/>
      <dgm:t>
        <a:bodyPr/>
        <a:lstStyle/>
        <a:p>
          <a:endParaRPr lang="ru-RU"/>
        </a:p>
      </dgm:t>
    </dgm:pt>
    <dgm:pt modelId="{584EA888-75A7-4D47-BEDC-FF644545E21A}" type="pres">
      <dgm:prSet presAssocID="{18E11211-9947-4D70-B7A3-02C89433951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D91D9-F4CC-4415-85DD-9A534F558C78}" type="pres">
      <dgm:prSet presAssocID="{18E11211-9947-4D70-B7A3-02C894339513}" presName="invisiNode" presStyleLbl="node1" presStyleIdx="2" presStyleCnt="3"/>
      <dgm:spPr/>
    </dgm:pt>
    <dgm:pt modelId="{1A7C7572-CC58-473E-A718-DA7112C6DBDD}" type="pres">
      <dgm:prSet presAssocID="{18E11211-9947-4D70-B7A3-02C894339513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A975672-14D8-41D0-BBC1-6261C02A304D}" type="presOf" srcId="{A86CED49-3291-4D2B-9F88-514DCD28039F}" destId="{60858228-6385-436A-963C-FA05C83A6BFD}" srcOrd="1" destOrd="0" presId="urn:microsoft.com/office/officeart/2005/8/layout/hList7"/>
    <dgm:cxn modelId="{26875873-FF28-4951-914B-134F8EF72CD0}" type="presOf" srcId="{7BA52BAE-BB0B-4983-B7C5-6E426088011A}" destId="{ED3F5270-3B02-44BB-AF38-D7971BD655CD}" srcOrd="0" destOrd="0" presId="urn:microsoft.com/office/officeart/2005/8/layout/hList7"/>
    <dgm:cxn modelId="{1481793E-426D-4C5A-8274-5E81C0095DF8}" srcId="{15EAA534-D58E-4E7D-8624-DFDA9C9455AD}" destId="{6D62A78A-782B-4034-9C97-31B10D6FB0C4}" srcOrd="0" destOrd="0" parTransId="{FE044D09-C913-4AE7-8158-819332D84A91}" sibTransId="{7BA52BAE-BB0B-4983-B7C5-6E426088011A}"/>
    <dgm:cxn modelId="{4281BC86-20C0-4F8C-90E6-180B091EADDE}" type="presOf" srcId="{26BF9ED6-BF4E-41E8-A007-BA04865D3202}" destId="{A934FA17-DFED-47EE-BF25-8880F3B54CC6}" srcOrd="0" destOrd="0" presId="urn:microsoft.com/office/officeart/2005/8/layout/hList7"/>
    <dgm:cxn modelId="{5A16E8F8-D8FE-4C18-B869-88EE78C1847E}" type="presOf" srcId="{A86CED49-3291-4D2B-9F88-514DCD28039F}" destId="{CABE5922-7295-4CE2-B0F0-0D7F7E01164C}" srcOrd="0" destOrd="0" presId="urn:microsoft.com/office/officeart/2005/8/layout/hList7"/>
    <dgm:cxn modelId="{4455F619-DCDA-4F5B-B56C-178C72321C64}" srcId="{15EAA534-D58E-4E7D-8624-DFDA9C9455AD}" destId="{18E11211-9947-4D70-B7A3-02C894339513}" srcOrd="2" destOrd="0" parTransId="{46DD7545-60CD-494C-B5F5-B82D617D6105}" sibTransId="{AEA10FE1-2F60-4CE8-9831-A8D930A18180}"/>
    <dgm:cxn modelId="{E6DF9FFC-4423-4B4A-9AFB-8F5D830C213A}" type="presOf" srcId="{15EAA534-D58E-4E7D-8624-DFDA9C9455AD}" destId="{03DA49E3-B68B-4C38-AA57-E05080B10BA3}" srcOrd="0" destOrd="0" presId="urn:microsoft.com/office/officeart/2005/8/layout/hList7"/>
    <dgm:cxn modelId="{1DB7FE4D-871E-486E-A69E-7FBD004F862A}" type="presOf" srcId="{18E11211-9947-4D70-B7A3-02C894339513}" destId="{584EA888-75A7-4D47-BEDC-FF644545E21A}" srcOrd="1" destOrd="0" presId="urn:microsoft.com/office/officeart/2005/8/layout/hList7"/>
    <dgm:cxn modelId="{125106F8-BDC2-4C68-BF98-88086BEF2A41}" type="presOf" srcId="{18E11211-9947-4D70-B7A3-02C894339513}" destId="{E1BE893C-8236-4685-90C9-87FF77C47FC5}" srcOrd="0" destOrd="0" presId="urn:microsoft.com/office/officeart/2005/8/layout/hList7"/>
    <dgm:cxn modelId="{52CA9506-39FB-438C-ADFB-0383D07006D1}" srcId="{15EAA534-D58E-4E7D-8624-DFDA9C9455AD}" destId="{A86CED49-3291-4D2B-9F88-514DCD28039F}" srcOrd="1" destOrd="0" parTransId="{A0E0EF74-744B-4994-8BB4-490DFC49A3F0}" sibTransId="{26BF9ED6-BF4E-41E8-A007-BA04865D3202}"/>
    <dgm:cxn modelId="{D28C46DC-21DF-4261-AE47-3562650FB3BB}" type="presOf" srcId="{6D62A78A-782B-4034-9C97-31B10D6FB0C4}" destId="{C96BC66F-22DC-4A77-8CE8-36063098275D}" srcOrd="1" destOrd="0" presId="urn:microsoft.com/office/officeart/2005/8/layout/hList7"/>
    <dgm:cxn modelId="{AC7F025A-F2D8-47DA-A76C-017B8C61319A}" type="presOf" srcId="{6D62A78A-782B-4034-9C97-31B10D6FB0C4}" destId="{015A19BA-14C2-4AFE-8B20-DE26B2598562}" srcOrd="0" destOrd="0" presId="urn:microsoft.com/office/officeart/2005/8/layout/hList7"/>
    <dgm:cxn modelId="{C5B5A557-1122-4C76-B777-283C6A828B18}" type="presParOf" srcId="{03DA49E3-B68B-4C38-AA57-E05080B10BA3}" destId="{209D639B-8558-4547-AB6B-6A3225113932}" srcOrd="0" destOrd="0" presId="urn:microsoft.com/office/officeart/2005/8/layout/hList7"/>
    <dgm:cxn modelId="{7FF6BBF6-A885-455A-A0EA-378B86904A00}" type="presParOf" srcId="{03DA49E3-B68B-4C38-AA57-E05080B10BA3}" destId="{0A191592-B95C-44C7-A59F-502B7572D812}" srcOrd="1" destOrd="0" presId="urn:microsoft.com/office/officeart/2005/8/layout/hList7"/>
    <dgm:cxn modelId="{4F387A6F-CD3C-458C-BD85-6D7433470061}" type="presParOf" srcId="{0A191592-B95C-44C7-A59F-502B7572D812}" destId="{8647E999-2FA7-46A1-AB2A-C2B9D6F2161E}" srcOrd="0" destOrd="0" presId="urn:microsoft.com/office/officeart/2005/8/layout/hList7"/>
    <dgm:cxn modelId="{847122F2-DFEF-4E07-B5A4-AAC9BA039660}" type="presParOf" srcId="{8647E999-2FA7-46A1-AB2A-C2B9D6F2161E}" destId="{015A19BA-14C2-4AFE-8B20-DE26B2598562}" srcOrd="0" destOrd="0" presId="urn:microsoft.com/office/officeart/2005/8/layout/hList7"/>
    <dgm:cxn modelId="{5E6028D0-210A-4185-84EB-88895CF1696A}" type="presParOf" srcId="{8647E999-2FA7-46A1-AB2A-C2B9D6F2161E}" destId="{C96BC66F-22DC-4A77-8CE8-36063098275D}" srcOrd="1" destOrd="0" presId="urn:microsoft.com/office/officeart/2005/8/layout/hList7"/>
    <dgm:cxn modelId="{5DA0B01B-8306-40E7-B507-786709FA8511}" type="presParOf" srcId="{8647E999-2FA7-46A1-AB2A-C2B9D6F2161E}" destId="{BE661704-5E62-43F8-BAB1-03F18B876F2C}" srcOrd="2" destOrd="0" presId="urn:microsoft.com/office/officeart/2005/8/layout/hList7"/>
    <dgm:cxn modelId="{9A72A590-C4E4-4DE1-A437-FC0BE348F946}" type="presParOf" srcId="{8647E999-2FA7-46A1-AB2A-C2B9D6F2161E}" destId="{452566FB-BC97-44FB-94A7-08EE056BAC04}" srcOrd="3" destOrd="0" presId="urn:microsoft.com/office/officeart/2005/8/layout/hList7"/>
    <dgm:cxn modelId="{13212E8C-A688-45E7-AB63-4F454F3FDA2F}" type="presParOf" srcId="{0A191592-B95C-44C7-A59F-502B7572D812}" destId="{ED3F5270-3B02-44BB-AF38-D7971BD655CD}" srcOrd="1" destOrd="0" presId="urn:microsoft.com/office/officeart/2005/8/layout/hList7"/>
    <dgm:cxn modelId="{F88C9E9B-E6C0-443C-90ED-6514D6BDB14F}" type="presParOf" srcId="{0A191592-B95C-44C7-A59F-502B7572D812}" destId="{730D62A1-81FE-44DD-9E31-9A07FEB07CBA}" srcOrd="2" destOrd="0" presId="urn:microsoft.com/office/officeart/2005/8/layout/hList7"/>
    <dgm:cxn modelId="{B4098037-B4BB-4EFA-A408-9C758A88F7DB}" type="presParOf" srcId="{730D62A1-81FE-44DD-9E31-9A07FEB07CBA}" destId="{CABE5922-7295-4CE2-B0F0-0D7F7E01164C}" srcOrd="0" destOrd="0" presId="urn:microsoft.com/office/officeart/2005/8/layout/hList7"/>
    <dgm:cxn modelId="{2B0112FE-656D-4FFF-8B40-235C4F223F54}" type="presParOf" srcId="{730D62A1-81FE-44DD-9E31-9A07FEB07CBA}" destId="{60858228-6385-436A-963C-FA05C83A6BFD}" srcOrd="1" destOrd="0" presId="urn:microsoft.com/office/officeart/2005/8/layout/hList7"/>
    <dgm:cxn modelId="{6008CFC1-01C1-40D4-991E-DD4C76D61EB9}" type="presParOf" srcId="{730D62A1-81FE-44DD-9E31-9A07FEB07CBA}" destId="{872A3372-132C-42BF-BA86-DDBE4F889813}" srcOrd="2" destOrd="0" presId="urn:microsoft.com/office/officeart/2005/8/layout/hList7"/>
    <dgm:cxn modelId="{6CC5BE3F-F94F-4DBB-95C2-690F645B2754}" type="presParOf" srcId="{730D62A1-81FE-44DD-9E31-9A07FEB07CBA}" destId="{7E82589C-9347-466F-A4B8-82E0C0E6BE71}" srcOrd="3" destOrd="0" presId="urn:microsoft.com/office/officeart/2005/8/layout/hList7"/>
    <dgm:cxn modelId="{B73E6ED2-5E33-4486-BAFC-6A418C6DD5A7}" type="presParOf" srcId="{0A191592-B95C-44C7-A59F-502B7572D812}" destId="{A934FA17-DFED-47EE-BF25-8880F3B54CC6}" srcOrd="3" destOrd="0" presId="urn:microsoft.com/office/officeart/2005/8/layout/hList7"/>
    <dgm:cxn modelId="{51815DFE-DF25-4709-9E36-11A6BCAB475E}" type="presParOf" srcId="{0A191592-B95C-44C7-A59F-502B7572D812}" destId="{C8AA55B2-BA65-47BD-A7B7-7C5F3B8D265B}" srcOrd="4" destOrd="0" presId="urn:microsoft.com/office/officeart/2005/8/layout/hList7"/>
    <dgm:cxn modelId="{9DCEDEF5-8D72-4620-BC64-99F1D1E76D8A}" type="presParOf" srcId="{C8AA55B2-BA65-47BD-A7B7-7C5F3B8D265B}" destId="{E1BE893C-8236-4685-90C9-87FF77C47FC5}" srcOrd="0" destOrd="0" presId="urn:microsoft.com/office/officeart/2005/8/layout/hList7"/>
    <dgm:cxn modelId="{D01A737E-ED42-47C4-BB31-18B33CF46019}" type="presParOf" srcId="{C8AA55B2-BA65-47BD-A7B7-7C5F3B8D265B}" destId="{584EA888-75A7-4D47-BEDC-FF644545E21A}" srcOrd="1" destOrd="0" presId="urn:microsoft.com/office/officeart/2005/8/layout/hList7"/>
    <dgm:cxn modelId="{985BFD80-77A8-4EA0-8045-06E376A4EC48}" type="presParOf" srcId="{C8AA55B2-BA65-47BD-A7B7-7C5F3B8D265B}" destId="{07ED91D9-F4CC-4415-85DD-9A534F558C78}" srcOrd="2" destOrd="0" presId="urn:microsoft.com/office/officeart/2005/8/layout/hList7"/>
    <dgm:cxn modelId="{411D2931-2EDD-4888-9CB9-7CF99EFC7A06}" type="presParOf" srcId="{C8AA55B2-BA65-47BD-A7B7-7C5F3B8D265B}" destId="{1A7C7572-CC58-473E-A718-DA7112C6DBD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A19BA-14C2-4AFE-8B20-DE26B2598562}">
      <dsp:nvSpPr>
        <dsp:cNvPr id="0" name=""/>
        <dsp:cNvSpPr/>
      </dsp:nvSpPr>
      <dsp:spPr>
        <a:xfrm>
          <a:off x="0" y="0"/>
          <a:ext cx="3565260" cy="50184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Наличие государственной аккредитации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07394"/>
        <a:ext cx="3565260" cy="2007394"/>
      </dsp:txXfrm>
    </dsp:sp>
    <dsp:sp modelId="{452566FB-BC97-44FB-94A7-08EE056BAC04}">
      <dsp:nvSpPr>
        <dsp:cNvPr id="0" name=""/>
        <dsp:cNvSpPr/>
      </dsp:nvSpPr>
      <dsp:spPr>
        <a:xfrm>
          <a:off x="948465" y="345185"/>
          <a:ext cx="1833608" cy="168500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BE5922-7295-4CE2-B0F0-0D7F7E01164C}">
      <dsp:nvSpPr>
        <dsp:cNvPr id="0" name=""/>
        <dsp:cNvSpPr/>
      </dsp:nvSpPr>
      <dsp:spPr>
        <a:xfrm>
          <a:off x="3677013" y="0"/>
          <a:ext cx="3305907" cy="50184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Выпуск в </a:t>
          </a:r>
          <a:r>
            <a:rPr lang="ru-RU" sz="3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2021, 2022 </a:t>
          </a:r>
          <a:r>
            <a:rPr lang="ru-RU" sz="3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годах</a:t>
          </a:r>
        </a:p>
      </dsp:txBody>
      <dsp:txXfrm>
        <a:off x="3677013" y="2007394"/>
        <a:ext cx="3305907" cy="2007394"/>
      </dsp:txXfrm>
    </dsp:sp>
    <dsp:sp modelId="{7E82589C-9347-466F-A4B8-82E0C0E6BE71}">
      <dsp:nvSpPr>
        <dsp:cNvPr id="0" name=""/>
        <dsp:cNvSpPr/>
      </dsp:nvSpPr>
      <dsp:spPr>
        <a:xfrm>
          <a:off x="4487046" y="276150"/>
          <a:ext cx="1730732" cy="172107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E893C-8236-4685-90C9-87FF77C47FC5}">
      <dsp:nvSpPr>
        <dsp:cNvPr id="0" name=""/>
        <dsp:cNvSpPr/>
      </dsp:nvSpPr>
      <dsp:spPr>
        <a:xfrm>
          <a:off x="7115215" y="0"/>
          <a:ext cx="3661634" cy="50184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Наличие контингента в 2023-2024 учебном году</a:t>
          </a:r>
          <a:endParaRPr lang="ru-RU" sz="32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5215" y="2007394"/>
        <a:ext cx="3661634" cy="2007394"/>
      </dsp:txXfrm>
    </dsp:sp>
    <dsp:sp modelId="{1A7C7572-CC58-473E-A718-DA7112C6DBDD}">
      <dsp:nvSpPr>
        <dsp:cNvPr id="0" name=""/>
        <dsp:cNvSpPr/>
      </dsp:nvSpPr>
      <dsp:spPr>
        <a:xfrm>
          <a:off x="8110455" y="301109"/>
          <a:ext cx="1671155" cy="167115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D639B-8558-4547-AB6B-6A3225113932}">
      <dsp:nvSpPr>
        <dsp:cNvPr id="0" name=""/>
        <dsp:cNvSpPr/>
      </dsp:nvSpPr>
      <dsp:spPr>
        <a:xfrm>
          <a:off x="451221" y="4014788"/>
          <a:ext cx="9898756" cy="752772"/>
        </a:xfrm>
        <a:prstGeom prst="leftRight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41" cy="496411"/>
          </a:xfrm>
          <a:prstGeom prst="rect">
            <a:avLst/>
          </a:prstGeom>
        </p:spPr>
        <p:txBody>
          <a:bodyPr vert="horz" lIns="90999" tIns="45500" rIns="90999" bIns="4550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750" y="0"/>
            <a:ext cx="2945840" cy="496411"/>
          </a:xfrm>
          <a:prstGeom prst="rect">
            <a:avLst/>
          </a:prstGeom>
        </p:spPr>
        <p:txBody>
          <a:bodyPr vert="horz" lIns="90999" tIns="45500" rIns="90999" bIns="4550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>
                <a:latin typeface="Arial" panose="020B0604020202020204" pitchFamily="34" charset="0"/>
              </a:rPr>
              <a:pPr>
                <a:defRPr/>
              </a:pPr>
              <a:t>08.11.2023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516"/>
            <a:ext cx="2945841" cy="496411"/>
          </a:xfrm>
          <a:prstGeom prst="rect">
            <a:avLst/>
          </a:prstGeom>
        </p:spPr>
        <p:txBody>
          <a:bodyPr vert="horz" lIns="90999" tIns="45500" rIns="90999" bIns="4550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750" y="9429516"/>
            <a:ext cx="2945840" cy="496411"/>
          </a:xfrm>
          <a:prstGeom prst="rect">
            <a:avLst/>
          </a:prstGeom>
        </p:spPr>
        <p:txBody>
          <a:bodyPr vert="horz" lIns="90999" tIns="45500" rIns="90999" bIns="4550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841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9" tIns="45500" rIns="90999" bIns="4550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750" y="0"/>
            <a:ext cx="2945840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9" tIns="45500" rIns="90999" bIns="455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7DBF17-2317-4324-A986-363D727113C5}" type="datetimeFigureOut">
              <a:rPr lang="ru-RU" smtClean="0"/>
              <a:pPr>
                <a:defRPr/>
              </a:pPr>
              <a:t>08.11.2023</a:t>
            </a:fld>
            <a:endParaRPr lang="ru-RU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11" y="4715906"/>
            <a:ext cx="5438140" cy="4467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9" tIns="45500" rIns="90999" bIns="45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err="1" smtClean="0"/>
              <a:t>Четвертый</a:t>
            </a:r>
            <a:r>
              <a:rPr lang="ru-RU" noProof="0" dirty="0" smtClean="0"/>
              <a:t>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516"/>
            <a:ext cx="2945841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9" tIns="45500" rIns="90999" bIns="4550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750" y="9429516"/>
            <a:ext cx="2945840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9" tIns="45500" rIns="90999" bIns="4550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4420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08841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3262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1768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721033" algn="l" defTabSz="10884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265238" algn="l" defTabSz="10884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809444" algn="l" defTabSz="10884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353651" algn="l" defTabSz="10884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303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30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20"/>
            <a:ext cx="10365899" cy="14703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EFC2-43A2-480E-9739-76423A10EA49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56283-89DF-42F8-94FC-D32254F81ACF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E2490-C31E-4C38-B6DE-66333BE1282E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D4B4D-AEEA-4696-BF59-3AAA42E311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58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ACE83-C84E-49AC-BEC8-8383FC9F1B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75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2"/>
            <a:ext cx="10365899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6"/>
            <a:ext cx="10365899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7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4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91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8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6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8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80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77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63758-F77E-4ECF-B377-C22CEFB5CD5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58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2"/>
            <a:ext cx="5386202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2"/>
            <a:ext cx="5386202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FDB90-FC13-438E-9DF0-5F9B71B5AF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36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722" indent="0">
              <a:buNone/>
              <a:defRPr sz="2700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00" b="1"/>
            </a:lvl4pPr>
            <a:lvl5pPr marL="2438888" indent="0">
              <a:buNone/>
              <a:defRPr sz="2100" b="1"/>
            </a:lvl5pPr>
            <a:lvl6pPr marL="3048610" indent="0">
              <a:buNone/>
              <a:defRPr sz="2100" b="1"/>
            </a:lvl6pPr>
            <a:lvl7pPr marL="3658332" indent="0">
              <a:buNone/>
              <a:defRPr sz="2100" b="1"/>
            </a:lvl7pPr>
            <a:lvl8pPr marL="4268053" indent="0">
              <a:buNone/>
              <a:defRPr sz="2100" b="1"/>
            </a:lvl8pPr>
            <a:lvl9pPr marL="4877775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78"/>
            <a:ext cx="5388320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1" y="1535469"/>
            <a:ext cx="5390437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722" indent="0">
              <a:buNone/>
              <a:defRPr sz="2700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00" b="1"/>
            </a:lvl4pPr>
            <a:lvl5pPr marL="2438888" indent="0">
              <a:buNone/>
              <a:defRPr sz="2100" b="1"/>
            </a:lvl5pPr>
            <a:lvl6pPr marL="3048610" indent="0">
              <a:buNone/>
              <a:defRPr sz="2100" b="1"/>
            </a:lvl6pPr>
            <a:lvl7pPr marL="3658332" indent="0">
              <a:buNone/>
              <a:defRPr sz="2100" b="1"/>
            </a:lvl7pPr>
            <a:lvl8pPr marL="4268053" indent="0">
              <a:buNone/>
              <a:defRPr sz="2100" b="1"/>
            </a:lvl8pPr>
            <a:lvl9pPr marL="4877775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1" y="2175378"/>
            <a:ext cx="5390437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18E6D-D501-49E1-BFFC-6E301CD311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0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34A30-D9F4-48AD-8A9F-AAA0D648A8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45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0C21-D0B3-4244-A4C9-AB4763D604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22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1" y="273112"/>
            <a:ext cx="4012129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1" y="1435434"/>
            <a:ext cx="4012129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722" indent="0">
              <a:buNone/>
              <a:defRPr sz="1600"/>
            </a:lvl2pPr>
            <a:lvl3pPr marL="1219444" indent="0">
              <a:buNone/>
              <a:defRPr sz="1300"/>
            </a:lvl3pPr>
            <a:lvl4pPr marL="1829166" indent="0">
              <a:buNone/>
              <a:defRPr sz="1200"/>
            </a:lvl4pPr>
            <a:lvl5pPr marL="2438888" indent="0">
              <a:buNone/>
              <a:defRPr sz="1200"/>
            </a:lvl5pPr>
            <a:lvl6pPr marL="3048610" indent="0">
              <a:buNone/>
              <a:defRPr sz="1200"/>
            </a:lvl6pPr>
            <a:lvl7pPr marL="3658332" indent="0">
              <a:buNone/>
              <a:defRPr sz="1200"/>
            </a:lvl7pPr>
            <a:lvl8pPr marL="4268053" indent="0">
              <a:buNone/>
              <a:defRPr sz="1200"/>
            </a:lvl8pPr>
            <a:lvl9pPr marL="4877775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777A3-177E-44CD-A374-D3C50F2F57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6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D9619-5CA5-4481-824A-AABA30BBFBB0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6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722" indent="0">
              <a:buNone/>
              <a:defRPr sz="3700"/>
            </a:lvl2pPr>
            <a:lvl3pPr marL="1219444" indent="0">
              <a:buNone/>
              <a:defRPr sz="3200"/>
            </a:lvl3pPr>
            <a:lvl4pPr marL="1829166" indent="0">
              <a:buNone/>
              <a:defRPr sz="2700"/>
            </a:lvl4pPr>
            <a:lvl5pPr marL="2438888" indent="0">
              <a:buNone/>
              <a:defRPr sz="2700"/>
            </a:lvl5pPr>
            <a:lvl6pPr marL="3048610" indent="0">
              <a:buNone/>
              <a:defRPr sz="2700"/>
            </a:lvl6pPr>
            <a:lvl7pPr marL="3658332" indent="0">
              <a:buNone/>
              <a:defRPr sz="2700"/>
            </a:lvl7pPr>
            <a:lvl8pPr marL="4268053" indent="0">
              <a:buNone/>
              <a:defRPr sz="2700"/>
            </a:lvl8pPr>
            <a:lvl9pPr marL="4877775" indent="0">
              <a:buNone/>
              <a:defRPr sz="27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722" indent="0">
              <a:buNone/>
              <a:defRPr sz="1600"/>
            </a:lvl2pPr>
            <a:lvl3pPr marL="1219444" indent="0">
              <a:buNone/>
              <a:defRPr sz="1300"/>
            </a:lvl3pPr>
            <a:lvl4pPr marL="1829166" indent="0">
              <a:buNone/>
              <a:defRPr sz="1200"/>
            </a:lvl4pPr>
            <a:lvl5pPr marL="2438888" indent="0">
              <a:buNone/>
              <a:defRPr sz="1200"/>
            </a:lvl5pPr>
            <a:lvl6pPr marL="3048610" indent="0">
              <a:buNone/>
              <a:defRPr sz="1200"/>
            </a:lvl6pPr>
            <a:lvl7pPr marL="3658332" indent="0">
              <a:buNone/>
              <a:defRPr sz="1200"/>
            </a:lvl7pPr>
            <a:lvl8pPr marL="4268053" indent="0">
              <a:buNone/>
              <a:defRPr sz="1200"/>
            </a:lvl8pPr>
            <a:lvl9pPr marL="4877775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9CDF-C808-4A19-8759-E0EB1BD6FB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12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4411-1D85-4485-897E-7B343FC615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9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DCA5F-9723-4C4C-A5ED-813874655D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66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31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43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6" y="4407922"/>
            <a:ext cx="10365899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6" y="2907386"/>
            <a:ext cx="10365899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92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5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2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8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48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71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24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200428"/>
            <a:ext cx="5386202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200428"/>
            <a:ext cx="5386202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87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2"/>
            <a:ext cx="10975658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70"/>
            <a:ext cx="5388320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42" indent="0">
              <a:buNone/>
              <a:defRPr sz="2700" b="1"/>
            </a:lvl2pPr>
            <a:lvl3pPr marL="1219281" indent="0">
              <a:buNone/>
              <a:defRPr sz="2400" b="1"/>
            </a:lvl3pPr>
            <a:lvl4pPr marL="1828922" indent="0">
              <a:buNone/>
              <a:defRPr sz="2100" b="1"/>
            </a:lvl4pPr>
            <a:lvl5pPr marL="2438562" indent="0">
              <a:buNone/>
              <a:defRPr sz="2100" b="1"/>
            </a:lvl5pPr>
            <a:lvl6pPr marL="3048204" indent="0">
              <a:buNone/>
              <a:defRPr sz="2100" b="1"/>
            </a:lvl6pPr>
            <a:lvl7pPr marL="3657843" indent="0">
              <a:buNone/>
              <a:defRPr sz="2100" b="1"/>
            </a:lvl7pPr>
            <a:lvl8pPr marL="4267483" indent="0">
              <a:buNone/>
              <a:defRPr sz="2100" b="1"/>
            </a:lvl8pPr>
            <a:lvl9pPr marL="487712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78"/>
            <a:ext cx="5388320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4" y="1535470"/>
            <a:ext cx="5390437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42" indent="0">
              <a:buNone/>
              <a:defRPr sz="2700" b="1"/>
            </a:lvl2pPr>
            <a:lvl3pPr marL="1219281" indent="0">
              <a:buNone/>
              <a:defRPr sz="2400" b="1"/>
            </a:lvl3pPr>
            <a:lvl4pPr marL="1828922" indent="0">
              <a:buNone/>
              <a:defRPr sz="2100" b="1"/>
            </a:lvl4pPr>
            <a:lvl5pPr marL="2438562" indent="0">
              <a:buNone/>
              <a:defRPr sz="2100" b="1"/>
            </a:lvl5pPr>
            <a:lvl6pPr marL="3048204" indent="0">
              <a:buNone/>
              <a:defRPr sz="2100" b="1"/>
            </a:lvl6pPr>
            <a:lvl7pPr marL="3657843" indent="0">
              <a:buNone/>
              <a:defRPr sz="2100" b="1"/>
            </a:lvl7pPr>
            <a:lvl8pPr marL="4267483" indent="0">
              <a:buNone/>
              <a:defRPr sz="2100" b="1"/>
            </a:lvl8pPr>
            <a:lvl9pPr marL="487712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4" y="2175378"/>
            <a:ext cx="5390437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05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53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7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6" y="4407920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6" y="2907386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0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4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6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8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03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2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4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6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E95A2-7203-4D8B-995F-E8A119C5EA77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3" y="273112"/>
            <a:ext cx="4012129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7"/>
            <a:ext cx="6817442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3" y="1435437"/>
            <a:ext cx="4012129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42" indent="0">
              <a:buNone/>
              <a:defRPr sz="1600"/>
            </a:lvl2pPr>
            <a:lvl3pPr marL="1219281" indent="0">
              <a:buNone/>
              <a:defRPr sz="1300"/>
            </a:lvl3pPr>
            <a:lvl4pPr marL="1828922" indent="0">
              <a:buNone/>
              <a:defRPr sz="1200"/>
            </a:lvl4pPr>
            <a:lvl5pPr marL="2438562" indent="0">
              <a:buNone/>
              <a:defRPr sz="1200"/>
            </a:lvl5pPr>
            <a:lvl6pPr marL="3048204" indent="0">
              <a:buNone/>
              <a:defRPr sz="1200"/>
            </a:lvl6pPr>
            <a:lvl7pPr marL="3657843" indent="0">
              <a:buNone/>
              <a:defRPr sz="1200"/>
            </a:lvl7pPr>
            <a:lvl8pPr marL="4267483" indent="0">
              <a:buNone/>
              <a:defRPr sz="1200"/>
            </a:lvl8pPr>
            <a:lvl9pPr marL="487712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06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1" y="4801712"/>
            <a:ext cx="7317105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1" y="612916"/>
            <a:ext cx="7317105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42" indent="0">
              <a:buNone/>
              <a:defRPr sz="3700"/>
            </a:lvl2pPr>
            <a:lvl3pPr marL="1219281" indent="0">
              <a:buNone/>
              <a:defRPr sz="3200"/>
            </a:lvl3pPr>
            <a:lvl4pPr marL="1828922" indent="0">
              <a:buNone/>
              <a:defRPr sz="2700"/>
            </a:lvl4pPr>
            <a:lvl5pPr marL="2438562" indent="0">
              <a:buNone/>
              <a:defRPr sz="2700"/>
            </a:lvl5pPr>
            <a:lvl6pPr marL="3048204" indent="0">
              <a:buNone/>
              <a:defRPr sz="2700"/>
            </a:lvl6pPr>
            <a:lvl7pPr marL="3657843" indent="0">
              <a:buNone/>
              <a:defRPr sz="2700"/>
            </a:lvl7pPr>
            <a:lvl8pPr marL="4267483" indent="0">
              <a:buNone/>
              <a:defRPr sz="2700"/>
            </a:lvl8pPr>
            <a:lvl9pPr marL="4877125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1" y="5368584"/>
            <a:ext cx="7317105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42" indent="0">
              <a:buNone/>
              <a:defRPr sz="1600"/>
            </a:lvl2pPr>
            <a:lvl3pPr marL="1219281" indent="0">
              <a:buNone/>
              <a:defRPr sz="1300"/>
            </a:lvl3pPr>
            <a:lvl4pPr marL="1828922" indent="0">
              <a:buNone/>
              <a:defRPr sz="1200"/>
            </a:lvl4pPr>
            <a:lvl5pPr marL="2438562" indent="0">
              <a:buNone/>
              <a:defRPr sz="1200"/>
            </a:lvl5pPr>
            <a:lvl6pPr marL="3048204" indent="0">
              <a:buNone/>
              <a:defRPr sz="1200"/>
            </a:lvl6pPr>
            <a:lvl7pPr marL="3657843" indent="0">
              <a:buNone/>
              <a:defRPr sz="1200"/>
            </a:lvl7pPr>
            <a:lvl8pPr marL="4267483" indent="0">
              <a:buNone/>
              <a:defRPr sz="1200"/>
            </a:lvl8pPr>
            <a:lvl9pPr marL="487712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59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46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06422"/>
            <a:ext cx="2743914" cy="43888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06422"/>
            <a:ext cx="8028490" cy="43888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7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20"/>
            <a:ext cx="10365899" cy="14703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EFC2-43A2-480E-9739-76423A10E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52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D9619-5CA5-4481-824A-AABA30BBFB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8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6" y="4407920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6" y="2907386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8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1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3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6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9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23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E95A2-7203-4D8B-995F-E8A119C5EA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240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3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3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8A199-AF8F-48DC-9A9B-C10618AF9C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93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72"/>
            <a:ext cx="5388320" cy="63990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80" indent="0">
              <a:buNone/>
              <a:defRPr sz="2400" b="1"/>
            </a:lvl2pPr>
            <a:lvl3pPr marL="1088559" indent="0">
              <a:buNone/>
              <a:defRPr sz="2100" b="1"/>
            </a:lvl3pPr>
            <a:lvl4pPr marL="1632839" indent="0">
              <a:buNone/>
              <a:defRPr sz="1900" b="1"/>
            </a:lvl4pPr>
            <a:lvl5pPr marL="2177115" indent="0">
              <a:buNone/>
              <a:defRPr sz="1900" b="1"/>
            </a:lvl5pPr>
            <a:lvl6pPr marL="2721396" indent="0">
              <a:buNone/>
              <a:defRPr sz="1900" b="1"/>
            </a:lvl6pPr>
            <a:lvl7pPr marL="3265674" indent="0">
              <a:buNone/>
              <a:defRPr sz="1900" b="1"/>
            </a:lvl7pPr>
            <a:lvl8pPr marL="3809953" indent="0">
              <a:buNone/>
              <a:defRPr sz="1900" b="1"/>
            </a:lvl8pPr>
            <a:lvl9pPr marL="435423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81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4" y="1535472"/>
            <a:ext cx="5390437" cy="63990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80" indent="0">
              <a:buNone/>
              <a:defRPr sz="2400" b="1"/>
            </a:lvl2pPr>
            <a:lvl3pPr marL="1088559" indent="0">
              <a:buNone/>
              <a:defRPr sz="2100" b="1"/>
            </a:lvl3pPr>
            <a:lvl4pPr marL="1632839" indent="0">
              <a:buNone/>
              <a:defRPr sz="1900" b="1"/>
            </a:lvl4pPr>
            <a:lvl5pPr marL="2177115" indent="0">
              <a:buNone/>
              <a:defRPr sz="1900" b="1"/>
            </a:lvl5pPr>
            <a:lvl6pPr marL="2721396" indent="0">
              <a:buNone/>
              <a:defRPr sz="1900" b="1"/>
            </a:lvl6pPr>
            <a:lvl7pPr marL="3265674" indent="0">
              <a:buNone/>
              <a:defRPr sz="1900" b="1"/>
            </a:lvl7pPr>
            <a:lvl8pPr marL="3809953" indent="0">
              <a:buNone/>
              <a:defRPr sz="1900" b="1"/>
            </a:lvl8pPr>
            <a:lvl9pPr marL="435423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4" y="2175381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F6863-9A9A-458A-B29A-5CE8097D40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47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716B5-C26B-40C4-A13A-C1184D4B40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3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3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8A199-AF8F-48DC-9A9B-C10618AF9CB5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12A51-E0F7-4D22-B23B-5F55AF989E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815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3" y="273116"/>
            <a:ext cx="4012129" cy="116231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7"/>
            <a:ext cx="6817442" cy="5854469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3" y="1435437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80" indent="0">
              <a:buNone/>
              <a:defRPr sz="1300"/>
            </a:lvl2pPr>
            <a:lvl3pPr marL="1088559" indent="0">
              <a:buNone/>
              <a:defRPr sz="1200"/>
            </a:lvl3pPr>
            <a:lvl4pPr marL="1632839" indent="0">
              <a:buNone/>
              <a:defRPr sz="1100"/>
            </a:lvl4pPr>
            <a:lvl5pPr marL="2177115" indent="0">
              <a:buNone/>
              <a:defRPr sz="1100"/>
            </a:lvl5pPr>
            <a:lvl6pPr marL="2721396" indent="0">
              <a:buNone/>
              <a:defRPr sz="1100"/>
            </a:lvl6pPr>
            <a:lvl7pPr marL="3265674" indent="0">
              <a:buNone/>
              <a:defRPr sz="1100"/>
            </a:lvl7pPr>
            <a:lvl8pPr marL="3809953" indent="0">
              <a:buNone/>
              <a:defRPr sz="1100"/>
            </a:lvl8pPr>
            <a:lvl9pPr marL="435423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DB59F-47FE-469A-98E3-E01E99B60E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972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1" y="4801716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1" y="612919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44280" indent="0">
              <a:buNone/>
              <a:defRPr sz="3300"/>
            </a:lvl2pPr>
            <a:lvl3pPr marL="1088559" indent="0">
              <a:buNone/>
              <a:defRPr sz="2900"/>
            </a:lvl3pPr>
            <a:lvl4pPr marL="1632839" indent="0">
              <a:buNone/>
              <a:defRPr sz="2400"/>
            </a:lvl4pPr>
            <a:lvl5pPr marL="2177115" indent="0">
              <a:buNone/>
              <a:defRPr sz="2400"/>
            </a:lvl5pPr>
            <a:lvl6pPr marL="2721396" indent="0">
              <a:buNone/>
              <a:defRPr sz="2400"/>
            </a:lvl6pPr>
            <a:lvl7pPr marL="3265674" indent="0">
              <a:buNone/>
              <a:defRPr sz="2400"/>
            </a:lvl7pPr>
            <a:lvl8pPr marL="3809953" indent="0">
              <a:buNone/>
              <a:defRPr sz="2400"/>
            </a:lvl8pPr>
            <a:lvl9pPr marL="4354232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1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80" indent="0">
              <a:buNone/>
              <a:defRPr sz="1300"/>
            </a:lvl2pPr>
            <a:lvl3pPr marL="1088559" indent="0">
              <a:buNone/>
              <a:defRPr sz="1200"/>
            </a:lvl3pPr>
            <a:lvl4pPr marL="1632839" indent="0">
              <a:buNone/>
              <a:defRPr sz="1100"/>
            </a:lvl4pPr>
            <a:lvl5pPr marL="2177115" indent="0">
              <a:buNone/>
              <a:defRPr sz="1100"/>
            </a:lvl5pPr>
            <a:lvl6pPr marL="2721396" indent="0">
              <a:buNone/>
              <a:defRPr sz="1100"/>
            </a:lvl6pPr>
            <a:lvl7pPr marL="3265674" indent="0">
              <a:buNone/>
              <a:defRPr sz="1100"/>
            </a:lvl7pPr>
            <a:lvl8pPr marL="3809953" indent="0">
              <a:buNone/>
              <a:defRPr sz="1100"/>
            </a:lvl8pPr>
            <a:lvl9pPr marL="435423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F763C-A384-4986-ABC3-37458BA5C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581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56283-89DF-42F8-94FC-D32254F81A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471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E2490-C31E-4C38-B6DE-66333BE128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560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20"/>
            <a:ext cx="10365899" cy="14703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EFC2-43A2-480E-9739-76423A10E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564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D9619-5CA5-4481-824A-AABA30BBFB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01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6" y="4407920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6" y="2907386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0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4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6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8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03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2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4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6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E95A2-7203-4D8B-995F-E8A119C5EA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694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3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3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8A199-AF8F-48DC-9A9B-C10618AF9C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918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75"/>
            <a:ext cx="5388320" cy="63990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06" indent="0">
              <a:buNone/>
              <a:defRPr sz="2400" b="1"/>
            </a:lvl2pPr>
            <a:lvl3pPr marL="1088415" indent="0">
              <a:buNone/>
              <a:defRPr sz="2100" b="1"/>
            </a:lvl3pPr>
            <a:lvl4pPr marL="1632621" indent="0">
              <a:buNone/>
              <a:defRPr sz="1900" b="1"/>
            </a:lvl4pPr>
            <a:lvl5pPr marL="2176825" indent="0">
              <a:buNone/>
              <a:defRPr sz="1900" b="1"/>
            </a:lvl5pPr>
            <a:lvl6pPr marL="2721033" indent="0">
              <a:buNone/>
              <a:defRPr sz="1900" b="1"/>
            </a:lvl6pPr>
            <a:lvl7pPr marL="3265238" indent="0">
              <a:buNone/>
              <a:defRPr sz="1900" b="1"/>
            </a:lvl7pPr>
            <a:lvl8pPr marL="3809444" indent="0">
              <a:buNone/>
              <a:defRPr sz="1900" b="1"/>
            </a:lvl8pPr>
            <a:lvl9pPr marL="435365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81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7" y="1535475"/>
            <a:ext cx="5390437" cy="63990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06" indent="0">
              <a:buNone/>
              <a:defRPr sz="2400" b="1"/>
            </a:lvl2pPr>
            <a:lvl3pPr marL="1088415" indent="0">
              <a:buNone/>
              <a:defRPr sz="2100" b="1"/>
            </a:lvl3pPr>
            <a:lvl4pPr marL="1632621" indent="0">
              <a:buNone/>
              <a:defRPr sz="1900" b="1"/>
            </a:lvl4pPr>
            <a:lvl5pPr marL="2176825" indent="0">
              <a:buNone/>
              <a:defRPr sz="1900" b="1"/>
            </a:lvl5pPr>
            <a:lvl6pPr marL="2721033" indent="0">
              <a:buNone/>
              <a:defRPr sz="1900" b="1"/>
            </a:lvl6pPr>
            <a:lvl7pPr marL="3265238" indent="0">
              <a:buNone/>
              <a:defRPr sz="1900" b="1"/>
            </a:lvl7pPr>
            <a:lvl8pPr marL="3809444" indent="0">
              <a:buNone/>
              <a:defRPr sz="1900" b="1"/>
            </a:lvl8pPr>
            <a:lvl9pPr marL="435365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7" y="2175381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F6863-9A9A-458A-B29A-5CE8097D40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8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75"/>
            <a:ext cx="5388320" cy="63990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06" indent="0">
              <a:buNone/>
              <a:defRPr sz="2400" b="1"/>
            </a:lvl2pPr>
            <a:lvl3pPr marL="1088415" indent="0">
              <a:buNone/>
              <a:defRPr sz="2100" b="1"/>
            </a:lvl3pPr>
            <a:lvl4pPr marL="1632621" indent="0">
              <a:buNone/>
              <a:defRPr sz="1900" b="1"/>
            </a:lvl4pPr>
            <a:lvl5pPr marL="2176825" indent="0">
              <a:buNone/>
              <a:defRPr sz="1900" b="1"/>
            </a:lvl5pPr>
            <a:lvl6pPr marL="2721033" indent="0">
              <a:buNone/>
              <a:defRPr sz="1900" b="1"/>
            </a:lvl6pPr>
            <a:lvl7pPr marL="3265238" indent="0">
              <a:buNone/>
              <a:defRPr sz="1900" b="1"/>
            </a:lvl7pPr>
            <a:lvl8pPr marL="3809444" indent="0">
              <a:buNone/>
              <a:defRPr sz="1900" b="1"/>
            </a:lvl8pPr>
            <a:lvl9pPr marL="435365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81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7" y="1535475"/>
            <a:ext cx="5390437" cy="63990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06" indent="0">
              <a:buNone/>
              <a:defRPr sz="2400" b="1"/>
            </a:lvl2pPr>
            <a:lvl3pPr marL="1088415" indent="0">
              <a:buNone/>
              <a:defRPr sz="2100" b="1"/>
            </a:lvl3pPr>
            <a:lvl4pPr marL="1632621" indent="0">
              <a:buNone/>
              <a:defRPr sz="1900" b="1"/>
            </a:lvl4pPr>
            <a:lvl5pPr marL="2176825" indent="0">
              <a:buNone/>
              <a:defRPr sz="1900" b="1"/>
            </a:lvl5pPr>
            <a:lvl6pPr marL="2721033" indent="0">
              <a:buNone/>
              <a:defRPr sz="1900" b="1"/>
            </a:lvl6pPr>
            <a:lvl7pPr marL="3265238" indent="0">
              <a:buNone/>
              <a:defRPr sz="1900" b="1"/>
            </a:lvl7pPr>
            <a:lvl8pPr marL="3809444" indent="0">
              <a:buNone/>
              <a:defRPr sz="1900" b="1"/>
            </a:lvl8pPr>
            <a:lvl9pPr marL="435365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7" y="2175381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F6863-9A9A-458A-B29A-5CE8097D40C6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716B5-C26B-40C4-A13A-C1184D4B40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426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12A51-E0F7-4D22-B23B-5F55AF989E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127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6" y="273116"/>
            <a:ext cx="4012129" cy="116231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20"/>
            <a:ext cx="6817442" cy="5854469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6" y="1435440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06" indent="0">
              <a:buNone/>
              <a:defRPr sz="1300"/>
            </a:lvl2pPr>
            <a:lvl3pPr marL="1088415" indent="0">
              <a:buNone/>
              <a:defRPr sz="1200"/>
            </a:lvl3pPr>
            <a:lvl4pPr marL="1632621" indent="0">
              <a:buNone/>
              <a:defRPr sz="1100"/>
            </a:lvl4pPr>
            <a:lvl5pPr marL="2176825" indent="0">
              <a:buNone/>
              <a:defRPr sz="1100"/>
            </a:lvl5pPr>
            <a:lvl6pPr marL="2721033" indent="0">
              <a:buNone/>
              <a:defRPr sz="1100"/>
            </a:lvl6pPr>
            <a:lvl7pPr marL="3265238" indent="0">
              <a:buNone/>
              <a:defRPr sz="1100"/>
            </a:lvl7pPr>
            <a:lvl8pPr marL="3809444" indent="0">
              <a:buNone/>
              <a:defRPr sz="1100"/>
            </a:lvl8pPr>
            <a:lvl9pPr marL="435365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DB59F-47FE-469A-98E3-E01E99B60E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760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1" y="4801719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1" y="612919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44206" indent="0">
              <a:buNone/>
              <a:defRPr sz="3300"/>
            </a:lvl2pPr>
            <a:lvl3pPr marL="1088415" indent="0">
              <a:buNone/>
              <a:defRPr sz="2900"/>
            </a:lvl3pPr>
            <a:lvl4pPr marL="1632621" indent="0">
              <a:buNone/>
              <a:defRPr sz="2400"/>
            </a:lvl4pPr>
            <a:lvl5pPr marL="2176825" indent="0">
              <a:buNone/>
              <a:defRPr sz="2400"/>
            </a:lvl5pPr>
            <a:lvl6pPr marL="2721033" indent="0">
              <a:buNone/>
              <a:defRPr sz="2400"/>
            </a:lvl6pPr>
            <a:lvl7pPr marL="3265238" indent="0">
              <a:buNone/>
              <a:defRPr sz="2400"/>
            </a:lvl7pPr>
            <a:lvl8pPr marL="3809444" indent="0">
              <a:buNone/>
              <a:defRPr sz="2400"/>
            </a:lvl8pPr>
            <a:lvl9pPr marL="4353651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1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06" indent="0">
              <a:buNone/>
              <a:defRPr sz="1300"/>
            </a:lvl2pPr>
            <a:lvl3pPr marL="1088415" indent="0">
              <a:buNone/>
              <a:defRPr sz="1200"/>
            </a:lvl3pPr>
            <a:lvl4pPr marL="1632621" indent="0">
              <a:buNone/>
              <a:defRPr sz="1100"/>
            </a:lvl4pPr>
            <a:lvl5pPr marL="2176825" indent="0">
              <a:buNone/>
              <a:defRPr sz="1100"/>
            </a:lvl5pPr>
            <a:lvl6pPr marL="2721033" indent="0">
              <a:buNone/>
              <a:defRPr sz="1100"/>
            </a:lvl6pPr>
            <a:lvl7pPr marL="3265238" indent="0">
              <a:buNone/>
              <a:defRPr sz="1100"/>
            </a:lvl7pPr>
            <a:lvl8pPr marL="3809444" indent="0">
              <a:buNone/>
              <a:defRPr sz="1100"/>
            </a:lvl8pPr>
            <a:lvl9pPr marL="435365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F763C-A384-4986-ABC3-37458BA5C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495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56283-89DF-42F8-94FC-D32254F81A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648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E2490-C31E-4C38-B6DE-66333BE128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250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20"/>
            <a:ext cx="10365899" cy="14703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EFC2-43A2-480E-9739-76423A10E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116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D9619-5CA5-4481-824A-AABA30BBFB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09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6" y="4407920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6" y="2907386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2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40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53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6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80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9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0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E95A2-7203-4D8B-995F-E8A119C5EA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679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3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3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8A199-AF8F-48DC-9A9B-C10618AF9C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9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716B5-C26B-40C4-A13A-C1184D4B40C4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78"/>
            <a:ext cx="5388320" cy="63990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34" indent="0">
              <a:buNone/>
              <a:defRPr sz="2400" b="1"/>
            </a:lvl2pPr>
            <a:lvl3pPr marL="1088271" indent="0">
              <a:buNone/>
              <a:defRPr sz="2100" b="1"/>
            </a:lvl3pPr>
            <a:lvl4pPr marL="1632402" indent="0">
              <a:buNone/>
              <a:defRPr sz="1900" b="1"/>
            </a:lvl4pPr>
            <a:lvl5pPr marL="2176534" indent="0">
              <a:buNone/>
              <a:defRPr sz="1900" b="1"/>
            </a:lvl5pPr>
            <a:lvl6pPr marL="2720671" indent="0">
              <a:buNone/>
              <a:defRPr sz="1900" b="1"/>
            </a:lvl6pPr>
            <a:lvl7pPr marL="3264802" indent="0">
              <a:buNone/>
              <a:defRPr sz="1900" b="1"/>
            </a:lvl7pPr>
            <a:lvl8pPr marL="3808936" indent="0">
              <a:buNone/>
              <a:defRPr sz="1900" b="1"/>
            </a:lvl8pPr>
            <a:lvl9pPr marL="435307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81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9" y="1535478"/>
            <a:ext cx="5390437" cy="63990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34" indent="0">
              <a:buNone/>
              <a:defRPr sz="2400" b="1"/>
            </a:lvl2pPr>
            <a:lvl3pPr marL="1088271" indent="0">
              <a:buNone/>
              <a:defRPr sz="2100" b="1"/>
            </a:lvl3pPr>
            <a:lvl4pPr marL="1632402" indent="0">
              <a:buNone/>
              <a:defRPr sz="1900" b="1"/>
            </a:lvl4pPr>
            <a:lvl5pPr marL="2176534" indent="0">
              <a:buNone/>
              <a:defRPr sz="1900" b="1"/>
            </a:lvl5pPr>
            <a:lvl6pPr marL="2720671" indent="0">
              <a:buNone/>
              <a:defRPr sz="1900" b="1"/>
            </a:lvl6pPr>
            <a:lvl7pPr marL="3264802" indent="0">
              <a:buNone/>
              <a:defRPr sz="1900" b="1"/>
            </a:lvl7pPr>
            <a:lvl8pPr marL="3808936" indent="0">
              <a:buNone/>
              <a:defRPr sz="1900" b="1"/>
            </a:lvl8pPr>
            <a:lvl9pPr marL="435307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9" y="2175381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F6863-9A9A-458A-B29A-5CE8097D40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132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716B5-C26B-40C4-A13A-C1184D4B40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738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12A51-E0F7-4D22-B23B-5F55AF989E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709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9" y="273116"/>
            <a:ext cx="4012129" cy="116231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22"/>
            <a:ext cx="6817442" cy="5854469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9" y="1435442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134" indent="0">
              <a:buNone/>
              <a:defRPr sz="1300"/>
            </a:lvl2pPr>
            <a:lvl3pPr marL="1088271" indent="0">
              <a:buNone/>
              <a:defRPr sz="1200"/>
            </a:lvl3pPr>
            <a:lvl4pPr marL="1632402" indent="0">
              <a:buNone/>
              <a:defRPr sz="1100"/>
            </a:lvl4pPr>
            <a:lvl5pPr marL="2176534" indent="0">
              <a:buNone/>
              <a:defRPr sz="1100"/>
            </a:lvl5pPr>
            <a:lvl6pPr marL="2720671" indent="0">
              <a:buNone/>
              <a:defRPr sz="1100"/>
            </a:lvl6pPr>
            <a:lvl7pPr marL="3264802" indent="0">
              <a:buNone/>
              <a:defRPr sz="1100"/>
            </a:lvl7pPr>
            <a:lvl8pPr marL="3808936" indent="0">
              <a:buNone/>
              <a:defRPr sz="1100"/>
            </a:lvl8pPr>
            <a:lvl9pPr marL="435307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DB59F-47FE-469A-98E3-E01E99B60E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050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1" y="4801721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1" y="612919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44134" indent="0">
              <a:buNone/>
              <a:defRPr sz="3300"/>
            </a:lvl2pPr>
            <a:lvl3pPr marL="1088271" indent="0">
              <a:buNone/>
              <a:defRPr sz="2900"/>
            </a:lvl3pPr>
            <a:lvl4pPr marL="1632402" indent="0">
              <a:buNone/>
              <a:defRPr sz="2400"/>
            </a:lvl4pPr>
            <a:lvl5pPr marL="2176534" indent="0">
              <a:buNone/>
              <a:defRPr sz="2400"/>
            </a:lvl5pPr>
            <a:lvl6pPr marL="2720671" indent="0">
              <a:buNone/>
              <a:defRPr sz="2400"/>
            </a:lvl6pPr>
            <a:lvl7pPr marL="3264802" indent="0">
              <a:buNone/>
              <a:defRPr sz="2400"/>
            </a:lvl7pPr>
            <a:lvl8pPr marL="3808936" indent="0">
              <a:buNone/>
              <a:defRPr sz="2400"/>
            </a:lvl8pPr>
            <a:lvl9pPr marL="4353070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1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134" indent="0">
              <a:buNone/>
              <a:defRPr sz="1300"/>
            </a:lvl2pPr>
            <a:lvl3pPr marL="1088271" indent="0">
              <a:buNone/>
              <a:defRPr sz="1200"/>
            </a:lvl3pPr>
            <a:lvl4pPr marL="1632402" indent="0">
              <a:buNone/>
              <a:defRPr sz="1100"/>
            </a:lvl4pPr>
            <a:lvl5pPr marL="2176534" indent="0">
              <a:buNone/>
              <a:defRPr sz="1100"/>
            </a:lvl5pPr>
            <a:lvl6pPr marL="2720671" indent="0">
              <a:buNone/>
              <a:defRPr sz="1100"/>
            </a:lvl6pPr>
            <a:lvl7pPr marL="3264802" indent="0">
              <a:buNone/>
              <a:defRPr sz="1100"/>
            </a:lvl7pPr>
            <a:lvl8pPr marL="3808936" indent="0">
              <a:buNone/>
              <a:defRPr sz="1100"/>
            </a:lvl8pPr>
            <a:lvl9pPr marL="435307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F763C-A384-4986-ABC3-37458BA5C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262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56283-89DF-42F8-94FC-D32254F81A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631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E2490-C31E-4C38-B6DE-66333BE128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1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12A51-E0F7-4D22-B23B-5F55AF989E68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6" y="273116"/>
            <a:ext cx="4012129" cy="116231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20"/>
            <a:ext cx="6817442" cy="5854469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6" y="1435440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06" indent="0">
              <a:buNone/>
              <a:defRPr sz="1300"/>
            </a:lvl2pPr>
            <a:lvl3pPr marL="1088415" indent="0">
              <a:buNone/>
              <a:defRPr sz="1200"/>
            </a:lvl3pPr>
            <a:lvl4pPr marL="1632621" indent="0">
              <a:buNone/>
              <a:defRPr sz="1100"/>
            </a:lvl4pPr>
            <a:lvl5pPr marL="2176825" indent="0">
              <a:buNone/>
              <a:defRPr sz="1100"/>
            </a:lvl5pPr>
            <a:lvl6pPr marL="2721033" indent="0">
              <a:buNone/>
              <a:defRPr sz="1100"/>
            </a:lvl6pPr>
            <a:lvl7pPr marL="3265238" indent="0">
              <a:buNone/>
              <a:defRPr sz="1100"/>
            </a:lvl7pPr>
            <a:lvl8pPr marL="3809444" indent="0">
              <a:buNone/>
              <a:defRPr sz="1100"/>
            </a:lvl8pPr>
            <a:lvl9pPr marL="435365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DB59F-47FE-469A-98E3-E01E99B60E08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1" y="4801719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1" y="612919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44206" indent="0">
              <a:buNone/>
              <a:defRPr sz="3300"/>
            </a:lvl2pPr>
            <a:lvl3pPr marL="1088415" indent="0">
              <a:buNone/>
              <a:defRPr sz="2900"/>
            </a:lvl3pPr>
            <a:lvl4pPr marL="1632621" indent="0">
              <a:buNone/>
              <a:defRPr sz="2400"/>
            </a:lvl4pPr>
            <a:lvl5pPr marL="2176825" indent="0">
              <a:buNone/>
              <a:defRPr sz="2400"/>
            </a:lvl5pPr>
            <a:lvl6pPr marL="2721033" indent="0">
              <a:buNone/>
              <a:defRPr sz="2400"/>
            </a:lvl6pPr>
            <a:lvl7pPr marL="3265238" indent="0">
              <a:buNone/>
              <a:defRPr sz="2400"/>
            </a:lvl7pPr>
            <a:lvl8pPr marL="3809444" indent="0">
              <a:buNone/>
              <a:defRPr sz="2400"/>
            </a:lvl8pPr>
            <a:lvl9pPr marL="4353651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1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06" indent="0">
              <a:buNone/>
              <a:defRPr sz="1300"/>
            </a:lvl2pPr>
            <a:lvl3pPr marL="1088415" indent="0">
              <a:buNone/>
              <a:defRPr sz="1200"/>
            </a:lvl3pPr>
            <a:lvl4pPr marL="1632621" indent="0">
              <a:buNone/>
              <a:defRPr sz="1100"/>
            </a:lvl4pPr>
            <a:lvl5pPr marL="2176825" indent="0">
              <a:buNone/>
              <a:defRPr sz="1100"/>
            </a:lvl5pPr>
            <a:lvl6pPr marL="2721033" indent="0">
              <a:buNone/>
              <a:defRPr sz="1100"/>
            </a:lvl6pPr>
            <a:lvl7pPr marL="3265238" indent="0">
              <a:buNone/>
              <a:defRPr sz="1100"/>
            </a:lvl7pPr>
            <a:lvl8pPr marL="3809444" indent="0">
              <a:buNone/>
              <a:defRPr sz="1100"/>
            </a:lvl8pPr>
            <a:lvl9pPr marL="435365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F763C-A384-4986-ABC3-37458BA5C211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2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9" tIns="54419" rIns="108839" bIns="54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3"/>
            <a:ext cx="10975658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9" tIns="54419" rIns="108839" bIns="54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60" y="6357822"/>
            <a:ext cx="2845541" cy="365210"/>
          </a:xfrm>
          <a:prstGeom prst="rect">
            <a:avLst/>
          </a:prstGeom>
        </p:spPr>
        <p:txBody>
          <a:bodyPr vert="horz" lIns="108839" tIns="54419" rIns="108839" bIns="5441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F007AD5-151D-4AB5-8FAE-544A9058F418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39" tIns="54419" rIns="108839" bIns="5441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39" tIns="54419" rIns="108839" bIns="5441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206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415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2621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6825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152" indent="-40815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884337" indent="-34012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360516" indent="-2721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904721" indent="-2721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448927" indent="-2721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993136" indent="-272104" algn="l" defTabSz="108841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342" indent="-272104" algn="l" defTabSz="108841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549" indent="-272104" algn="l" defTabSz="108841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756" indent="-272104" algn="l" defTabSz="108841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06" algn="l" defTabSz="1088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15" algn="l" defTabSz="1088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21" algn="l" defTabSz="1088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25" algn="l" defTabSz="1088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33" algn="l" defTabSz="1088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38" algn="l" defTabSz="1088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444" algn="l" defTabSz="1088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651" algn="l" defTabSz="1088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2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44" tIns="60972" rIns="121944" bIns="609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2"/>
            <a:ext cx="10975658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44" tIns="60972" rIns="121944" bIns="609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F572A0-ABB9-41DD-9DE7-462D9C413A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4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72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44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916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88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291" indent="-457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2"/>
            <a:ext cx="10975658" cy="1143265"/>
          </a:xfrm>
          <a:prstGeom prst="rect">
            <a:avLst/>
          </a:prstGeom>
        </p:spPr>
        <p:txBody>
          <a:bodyPr vert="horz" lIns="121928" tIns="60964" rIns="121928" bIns="6096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600573"/>
            <a:ext cx="10975658" cy="4527011"/>
          </a:xfrm>
          <a:prstGeom prst="rect">
            <a:avLst/>
          </a:prstGeom>
        </p:spPr>
        <p:txBody>
          <a:bodyPr vert="horz" lIns="121928" tIns="60964" rIns="121928" bIns="609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60" y="6357822"/>
            <a:ext cx="2845541" cy="365210"/>
          </a:xfrm>
          <a:prstGeom prst="rect">
            <a:avLst/>
          </a:prstGeom>
        </p:spPr>
        <p:txBody>
          <a:bodyPr vert="horz" lIns="121928" tIns="60964" rIns="121928" bIns="6096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81" fontAlgn="auto">
              <a:spcBef>
                <a:spcPts val="0"/>
              </a:spcBef>
              <a:spcAft>
                <a:spcPts val="0"/>
              </a:spcAft>
            </a:pPr>
            <a:fld id="{73C896E1-6899-4214-B6EE-C6DB27A7F02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281" fontAlgn="auto">
                <a:spcBef>
                  <a:spcPts val="0"/>
                </a:spcBef>
                <a:spcAft>
                  <a:spcPts val="0"/>
                </a:spcAft>
              </a:pPr>
              <a:t>08.11.2023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21928" tIns="60964" rIns="121928" bIns="6096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81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21928" tIns="60964" rIns="121928" bIns="6096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81" fontAlgn="auto">
              <a:spcBef>
                <a:spcPts val="0"/>
              </a:spcBef>
              <a:spcAft>
                <a:spcPts val="0"/>
              </a:spcAft>
            </a:pPr>
            <a:fld id="{639D371C-DBF3-406C-86DD-B6EB3D7FF60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28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28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txStyles>
    <p:titleStyle>
      <a:lvl1pPr algn="ctr" defTabSz="1219281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30" indent="-457230" algn="l" defTabSz="12192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65" indent="-381026" algn="l" defTabSz="1219281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101" indent="-304821" algn="l" defTabSz="121928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741" indent="-304821" algn="l" defTabSz="1219281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83" indent="-304821" algn="l" defTabSz="1219281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024" indent="-304821" algn="l" defTabSz="12192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663" indent="-304821" algn="l" defTabSz="12192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304" indent="-304821" algn="l" defTabSz="12192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944" indent="-304821" algn="l" defTabSz="12192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2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42" algn="l" defTabSz="12192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81" algn="l" defTabSz="12192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922" algn="l" defTabSz="12192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62" algn="l" defTabSz="12192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204" algn="l" defTabSz="12192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843" algn="l" defTabSz="12192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83" algn="l" defTabSz="12192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125" algn="l" defTabSz="12192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2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5" tIns="54427" rIns="108855" bIns="544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3"/>
            <a:ext cx="10975658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5" tIns="54427" rIns="108855" bIns="544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60" y="6357822"/>
            <a:ext cx="2845541" cy="365210"/>
          </a:xfrm>
          <a:prstGeom prst="rect">
            <a:avLst/>
          </a:prstGeom>
        </p:spPr>
        <p:txBody>
          <a:bodyPr vert="horz" lIns="108855" tIns="54427" rIns="108855" bIns="5442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F007AD5-151D-4AB5-8FAE-544A9058F4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55" tIns="54427" rIns="108855" bIns="5442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55" tIns="54427" rIns="108855" bIns="5442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2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280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559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2839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7115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208" indent="-40820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884454" indent="-340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360697" indent="-27214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904974" indent="-27214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449255" indent="-27214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993536" indent="-272140" algn="l" defTabSz="10885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14" indent="-272140" algn="l" defTabSz="10885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94" indent="-272140" algn="l" defTabSz="10885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72" indent="-272140" algn="l" defTabSz="10885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80" algn="l" defTabSz="10885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9" algn="l" defTabSz="10885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9" algn="l" defTabSz="10885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5" algn="l" defTabSz="10885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6" algn="l" defTabSz="10885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674" algn="l" defTabSz="10885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53" algn="l" defTabSz="10885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232" algn="l" defTabSz="10885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2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9" tIns="54419" rIns="108839" bIns="54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3"/>
            <a:ext cx="10975658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9" tIns="54419" rIns="108839" bIns="54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60" y="6357822"/>
            <a:ext cx="2845541" cy="365210"/>
          </a:xfrm>
          <a:prstGeom prst="rect">
            <a:avLst/>
          </a:prstGeom>
        </p:spPr>
        <p:txBody>
          <a:bodyPr vert="horz" lIns="108839" tIns="54419" rIns="108839" bIns="5441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F007AD5-151D-4AB5-8FAE-544A9058F4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39" tIns="54419" rIns="108839" bIns="5441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39" tIns="54419" rIns="108839" bIns="5441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2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206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415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2621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6825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152" indent="-40815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884337" indent="-34012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360516" indent="-2721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904721" indent="-2721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448927" indent="-2721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993136" indent="-272104" algn="l" defTabSz="108841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342" indent="-272104" algn="l" defTabSz="108841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549" indent="-272104" algn="l" defTabSz="108841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756" indent="-272104" algn="l" defTabSz="108841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06" algn="l" defTabSz="1088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15" algn="l" defTabSz="1088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21" algn="l" defTabSz="1088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25" algn="l" defTabSz="1088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33" algn="l" defTabSz="1088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38" algn="l" defTabSz="1088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444" algn="l" defTabSz="1088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651" algn="l" defTabSz="1088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2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23" tIns="54411" rIns="108823" bIns="544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3"/>
            <a:ext cx="10975658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23" tIns="54411" rIns="108823" bIns="544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60" y="6357822"/>
            <a:ext cx="2845541" cy="365210"/>
          </a:xfrm>
          <a:prstGeom prst="rect">
            <a:avLst/>
          </a:prstGeom>
        </p:spPr>
        <p:txBody>
          <a:bodyPr vert="horz" lIns="108823" tIns="54411" rIns="108823" bIns="5441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F007AD5-151D-4AB5-8FAE-544A9058F4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23" tIns="54411" rIns="108823" bIns="5441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23" tIns="54411" rIns="108823" bIns="5441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9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86" r:id="rId3"/>
    <p:sldLayoutId id="2147484487" r:id="rId4"/>
    <p:sldLayoutId id="2147484488" r:id="rId5"/>
    <p:sldLayoutId id="2147484489" r:id="rId6"/>
    <p:sldLayoutId id="2147484490" r:id="rId7"/>
    <p:sldLayoutId id="2147484491" r:id="rId8"/>
    <p:sldLayoutId id="2147484492" r:id="rId9"/>
    <p:sldLayoutId id="2147484493" r:id="rId10"/>
    <p:sldLayoutId id="214748449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134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271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240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6534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096" indent="-40809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884219" indent="-34008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360335" indent="-27206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904467" indent="-27206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448599" indent="-27206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992736" indent="-272068" algn="l" defTabSz="108827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870" indent="-272068" algn="l" defTabSz="108827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004" indent="-272068" algn="l" defTabSz="108827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140" indent="-272068" algn="l" defTabSz="108827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2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34" algn="l" defTabSz="10882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71" algn="l" defTabSz="10882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02" algn="l" defTabSz="10882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34" algn="l" defTabSz="10882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671" algn="l" defTabSz="10882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02" algn="l" defTabSz="10882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936" algn="l" defTabSz="10882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070" algn="l" defTabSz="10882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64949"/>
            <a:ext cx="12195175" cy="625928"/>
          </a:xfrm>
          <a:prstGeom prst="rect">
            <a:avLst/>
          </a:prstGeom>
        </p:spPr>
        <p:txBody>
          <a:bodyPr wrap="square" lIns="91410" tIns="45702" rIns="91410" bIns="45702">
            <a:spAutoFit/>
          </a:bodyPr>
          <a:lstStyle/>
          <a:p>
            <a:pPr algn="ctr"/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ОБРАЗОВАНИЯ И НАУКИ </a:t>
            </a:r>
          </a:p>
          <a:p>
            <a:pPr algn="ctr"/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РЕСПУБЛИКИ БАШКОРТОСТАН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7" y="1176540"/>
            <a:ext cx="1512168" cy="16669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507" y="3429007"/>
            <a:ext cx="5756821" cy="2952327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565667" y="4581927"/>
            <a:ext cx="4500000" cy="107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2" rIns="91410" bIns="4570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УПРАВЛЕНИЯ КОНТРОЛЬНО-НАДЗОРНОЙ ДЕЯТЕЛЬНОСТИ В СФЕРЕ ОБРАЗОВАНИЯ И ОЦЕНКИ КАЧЕСТВА ОБРАЗОВАНИЯ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377507" y="3489774"/>
            <a:ext cx="5760640" cy="83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2" rIns="91410" bIns="4570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Антипина</a:t>
            </a:r>
          </a:p>
          <a:p>
            <a:pPr algn="ctr" eaLnBrk="1" hangingPunct="1"/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Светлана Викторовна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98287" y="1557586"/>
            <a:ext cx="79986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законодательства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управление качеством образования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1" y="909553"/>
            <a:ext cx="8280920" cy="465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57726" y="909554"/>
            <a:ext cx="30423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КОМПОНЕНТОВ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перечня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96723" y="2605445"/>
            <a:ext cx="3626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актуальна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сейчас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2023-2024 учебный год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7725" y="4365898"/>
            <a:ext cx="3172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Подтверждаем ссылками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504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53" y="1385262"/>
            <a:ext cx="831039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78391" y="1917626"/>
            <a:ext cx="2583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2021 года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3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9" y="1092282"/>
            <a:ext cx="7920880" cy="456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29835" y="1485578"/>
            <a:ext cx="317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 2022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5027" y="2565698"/>
            <a:ext cx="3172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Отмечаем «принимали/не принимали»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2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9" y="549474"/>
            <a:ext cx="813690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45859" y="1097793"/>
            <a:ext cx="3172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2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2" y="1125538"/>
            <a:ext cx="8208912" cy="433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45859" y="1097793"/>
            <a:ext cx="3172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сейчас на 2023-2024 учебный год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9875" y="2637706"/>
            <a:ext cx="3172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 старшему курсу, в ставках и только ПМ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2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55" y="909514"/>
            <a:ext cx="77768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45859" y="1097793"/>
            <a:ext cx="3172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реализации ОП по группе старшего курса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2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71" y="981522"/>
            <a:ext cx="727280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85819" y="1365369"/>
            <a:ext cx="3626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актуальна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сейчас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2023-2024 учебный год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13041" y="3285778"/>
            <a:ext cx="3172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Подтверждаем ссылками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2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64949"/>
            <a:ext cx="12195175" cy="625928"/>
          </a:xfrm>
          <a:prstGeom prst="rect">
            <a:avLst/>
          </a:prstGeom>
        </p:spPr>
        <p:txBody>
          <a:bodyPr wrap="square" lIns="91410" tIns="45702" rIns="91410" bIns="45702">
            <a:spAutoFit/>
          </a:bodyPr>
          <a:lstStyle/>
          <a:p>
            <a:pPr algn="ctr"/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ОБРАЗОВАНИЯ И НАУКИ </a:t>
            </a:r>
          </a:p>
          <a:p>
            <a:pPr algn="ctr"/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РЕСПУБЛИКИ БАШКОРТОСТАН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52978" y="1468863"/>
            <a:ext cx="11521281" cy="158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2" rIns="91410" bIns="45702">
            <a:spAutoFit/>
          </a:bodyPr>
          <a:lstStyle>
            <a:defPPr>
              <a:defRPr lang="ru-RU"/>
            </a:defPPr>
            <a:lvl1pPr algn="ctr" eaLnBrk="1" hangingPunct="1">
              <a:lnSpc>
                <a:spcPct val="90000"/>
              </a:lnSpc>
              <a:defRPr sz="23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/>
            </a:lvl2pPr>
            <a:lvl3pPr marL="1143000" indent="-228600" eaLnBrk="0" hangingPunct="0">
              <a:defRPr sz="2000"/>
            </a:lvl3pPr>
            <a:lvl4pPr marL="1600200" indent="-228600" eaLnBrk="0" hangingPunct="0">
              <a:defRPr sz="2000"/>
            </a:lvl4pPr>
            <a:lvl5pPr marL="2057400" indent="-228600" eaLnBrk="0" hangingPunct="0">
              <a:defRPr sz="20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/>
            </a:lvl9pPr>
          </a:lstStyle>
          <a:p>
            <a:pPr>
              <a:defRPr/>
            </a:pPr>
            <a:endParaRPr lang="ru-RU" sz="5300" kern="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5300" kern="0" dirty="0">
                <a:solidFill>
                  <a:srgbClr val="002060"/>
                </a:solidFill>
              </a:rPr>
              <a:t>СПАСИБО ЗА ВНИМАНИЕ!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7" y="1176540"/>
            <a:ext cx="1512168" cy="16669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507" y="3429007"/>
            <a:ext cx="5756821" cy="295232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373688" y="3717826"/>
            <a:ext cx="5760640" cy="83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2" rIns="91410" bIns="4570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Антипина</a:t>
            </a:r>
          </a:p>
          <a:p>
            <a:pPr algn="ctr" eaLnBrk="1" hangingPunct="1"/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Светлана Викторовна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090438" y="4707184"/>
            <a:ext cx="4500000" cy="132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2" rIns="91410" bIns="4570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УПРАВЛЕНИЯ КОНТРОЛЬНО-НАДЗОРНОЙ ДЕЯТЕЛЬНОСТИ В СФЕРЕ ОБРАЗОВАНИЯ И ОЦЕНКИ КАЧЕСТВА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8(347)250-88-71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939" y="5283"/>
            <a:ext cx="11809312" cy="855233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Новеллы в законодательстве в сфере образования</a:t>
            </a:r>
            <a:endParaRPr lang="ru-RU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20923" y="981522"/>
            <a:ext cx="11953328" cy="576064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6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68 273ФЗ «Об образовании в РФ»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индивидуальных достижений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учитываются при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приеме: прохождение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военной службы по призыву, а также военной службы по контракту, военной службы по мобилизации в Вооруженных Силах Российской Федерации, пребывание в добровольческих формированиях в соответствии с контрактом о добровольном содействии в выполнении задач, возложенных на Вооруженные Силы Российской Федерации, в ходе специальной военной операции на территориях Украины,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ДНР, ЛНР,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Запорожской области и Херсонской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18 </a:t>
            </a:r>
            <a:r>
              <a:rPr lang="ru-RU" sz="1600" u="sng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273ФЗ «Об образовании в РФ» </a:t>
            </a:r>
            <a:r>
              <a:rPr lang="ru-RU" sz="16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 по программам СПО на базе 9 классов </a:t>
            </a:r>
            <a:r>
              <a:rPr lang="ru-RU" sz="16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определяются колледжем</a:t>
            </a:r>
            <a:r>
              <a:rPr lang="ru-RU" sz="16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федерального перечня учебников </a:t>
            </a:r>
            <a:r>
              <a:rPr lang="ru-RU" sz="16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(допускается использование имеющихся учебников до 1.09.2025г)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u="sng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600" u="sng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28 273ФЗ «Об образовании в РФ» </a:t>
            </a:r>
            <a:r>
              <a:rPr lang="ru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дополнена </a:t>
            </a:r>
            <a:r>
              <a:rPr lang="ru-RU" sz="16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компетенцией ПОО: 19.1) </a:t>
            </a:r>
            <a:r>
              <a:rPr lang="ru-RU" sz="16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добровольческой (волонтерской) деятельности </a:t>
            </a:r>
            <a:r>
              <a:rPr lang="ru-RU" sz="16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их участию в общественно полезном труде.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u="sng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600" u="sng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1600" u="sng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273ФЗ «Об образовании в РФ</a:t>
            </a:r>
            <a:r>
              <a:rPr lang="ru-RU" sz="1600" u="sng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 сайт ПОО вместо свидетельства о ГА – </a:t>
            </a:r>
            <a:r>
              <a:rPr lang="ru-RU" sz="16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наличии/отсутствии ГА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u="sng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28 273ФЗ «Об образовании в РФ» </a:t>
            </a:r>
            <a:r>
              <a:rPr lang="ru-RU" sz="16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к труду</a:t>
            </a:r>
            <a:r>
              <a:rPr lang="ru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предусмотренному образовательной программой, осуществляется в соответствии с требованиями трудового </a:t>
            </a:r>
            <a:r>
              <a:rPr lang="ru-RU" sz="16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u="sng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600" u="sng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</a:t>
            </a:r>
            <a:r>
              <a:rPr lang="ru-RU" sz="1600" u="sng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273ФЗ «Об образовании в РФ»</a:t>
            </a:r>
            <a:r>
              <a:rPr lang="ru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ПОО </a:t>
            </a:r>
            <a:r>
              <a:rPr lang="ru-RU" sz="16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</a:t>
            </a:r>
            <a:r>
              <a:rPr lang="ru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оказания </a:t>
            </a:r>
            <a:r>
              <a:rPr lang="ru-RU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помощи обучающимся </a:t>
            </a:r>
            <a:r>
              <a:rPr lang="ru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их пребывания в этой организации. Первую помощь вправе оказывать в соответствии с законодательством </a:t>
            </a:r>
            <a:r>
              <a:rPr lang="ru-RU" sz="16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в </a:t>
            </a:r>
            <a:r>
              <a:rPr lang="ru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охраны здоровья педагогические работники и иные лица при наличии соответствующих подготовки и (или) навыков. До </a:t>
            </a:r>
            <a:r>
              <a:rPr lang="ru-RU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физической культурой допускаются обучающиеся на основании сведений, содержащихся в заключении</a:t>
            </a:r>
            <a:r>
              <a:rPr lang="ru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медицинской организации, выданном по результатам проведенных профилактических медицинских осмотров обучающихся, осуществляемых в порядке, установленном законодательством </a:t>
            </a:r>
            <a:r>
              <a:rPr lang="ru-RU" sz="16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в </a:t>
            </a:r>
            <a:r>
              <a:rPr lang="ru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охраны здоровья</a:t>
            </a:r>
            <a:r>
              <a:rPr lang="ru-RU" sz="16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u="sng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600" u="sng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43 273ФЗ </a:t>
            </a:r>
            <a:r>
              <a:rPr lang="ru-RU" sz="1600" u="sng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РФ</a:t>
            </a:r>
            <a:r>
              <a:rPr lang="ru-RU" sz="1600" u="sng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студентов</a:t>
            </a:r>
            <a:r>
              <a:rPr lang="ru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поддерживать </a:t>
            </a:r>
            <a:r>
              <a:rPr lang="ru-RU" sz="16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чистоту </a:t>
            </a:r>
            <a:r>
              <a:rPr lang="ru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порядок, с учетом возрастных и психофизических особенностей участвовать в общественно полезном труде, предусмотренном образовательной программой и направленном на формирование у обучающихся трудолюбия и базовых трудовых навыков, чувства причастности и уважения к результатам труда.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800" dirty="0" smtClean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8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800" b="1" dirty="0" smtClean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47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766" y="1269554"/>
            <a:ext cx="10975658" cy="452701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2023 г. применяется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актуализированный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аттестации педагогических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Предусматривается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квалификационные категории, установленные педагогическим работникам 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вступления в силу 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сохраняются в течение срока, на который они были установлены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Наличие государственных наград, участие в конкурсах может стать основанием для аттестации без подготовки информации по критериям.</a:t>
            </a:r>
            <a:r>
              <a:rPr lang="ru-RU" sz="1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24.03.2023 N </a:t>
            </a:r>
            <a:r>
              <a:rPr lang="ru-RU" sz="1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2023 г. применяется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государственной аккредитации образовательной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Документ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реестровую модель предоставления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аккредитации образовательных учреждений, что позволит сократить сроки предоставления таких услуг, а также освободит образовательные организации от необходимости получения бумажных свидетельств, которые будут загружаться в электронном виде в личный кабинет пользователя на портале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2023 года устанавливается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аккредитационного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мониторинга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августа 2023 вступил в силу новый Приказ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14.07.2023 №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534) «Об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Перечня профессий рабочих, должностей служащих, по которым осуществляется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Вступили в силу ряд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по профессиям и специальностям СПО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64939" y="5283"/>
            <a:ext cx="11809312" cy="85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9" tIns="54419" rIns="108839" bIns="54419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5pPr>
            <a:lvl6pPr marL="544206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6pPr>
            <a:lvl7pPr marL="1088415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7pPr>
            <a:lvl8pPr marL="1632621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8pPr>
            <a:lvl9pPr marL="2176825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Новеллы в законодательстве в сфере образования</a:t>
            </a:r>
            <a:endParaRPr lang="ru-RU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3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64940" y="117427"/>
            <a:ext cx="11809312" cy="85523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5pPr>
            <a:lvl6pPr marL="544134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6pPr>
            <a:lvl7pPr marL="1088271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7pPr>
            <a:lvl8pPr marL="1632402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8pPr>
            <a:lvl9pPr marL="2176534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ФИС ГИА и Приема</a:t>
            </a:r>
            <a:endParaRPr lang="ru-RU" sz="40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647" y="1485578"/>
            <a:ext cx="986052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колледжей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внесли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приемной кампании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2023-2024г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3 суток со дня издания 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зачислении на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488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minobrkchr.ru/bitrix/%D0%B2%D0%BF%D1%8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63" y="117426"/>
            <a:ext cx="2569196" cy="125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5" name="Picture 7" descr="https://i.pinimg.com/originals/a1/66/07/a16607a1d21090a815b63c53e6e4007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43" y="3717826"/>
            <a:ext cx="3111406" cy="265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884176" y="2331383"/>
            <a:ext cx="59654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Специалистами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следующие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нарушения: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п.3.3 Порядка: наличие у участников ВПР СПО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шпаргалок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(ГБПОУ Уфимский автотранспортный колледж);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п.3.3 Порядка: наличие у участников ВПР СПО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связи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(ГБПОУ Октябрьский коммунально-строительный колледж, ГБПОУ Уфимский автотранспортный колледж).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13011" y="316558"/>
            <a:ext cx="8100903" cy="523184"/>
          </a:xfrm>
          <a:prstGeom prst="rect">
            <a:avLst/>
          </a:prstGeom>
        </p:spPr>
        <p:txBody>
          <a:bodyPr wrap="square" lIns="91410" tIns="45702" rIns="91410" bIns="45702">
            <a:spAutoFit/>
          </a:bodyPr>
          <a:lstStyle/>
          <a:p>
            <a:pPr algn="ctr"/>
            <a:r>
              <a:rPr lang="ru-RU" sz="28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ПРОВЕРОЧНЫЕ РАБОТЫ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6987" y="1269554"/>
            <a:ext cx="518718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Выезды в ПОО с высоким уровнем </a:t>
            </a:r>
          </a:p>
          <a:p>
            <a:pPr algn="ctr"/>
            <a:r>
              <a:rPr lang="ru-RU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еобъективности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«красная зона»</a:t>
            </a:r>
          </a:p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06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15" y="117427"/>
            <a:ext cx="12146260" cy="72008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обеспечение 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аккредитационного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мониторинга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939" y="1125538"/>
            <a:ext cx="8698892" cy="309634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ч.3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ст.91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29.12.2012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273-ФЗ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РФ»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660,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306,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448 от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24.04.2023 «Об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осуществлении Федеральной службой по надзору в сфере образования и науки, Министерством просвещения Российской Федерации и Министерством науки и высшего образования Российской Федерации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аккредитационного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мониторинга системы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9915" y="1341562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раз в 3 года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77760" y="2133650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КОЛЛЕДЖИ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0359" y="4577588"/>
            <a:ext cx="70078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marL="457200" indent="-457200" algn="ctr">
              <a:buAutoNum type="arabicPeriod"/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проблемных зон</a:t>
            </a:r>
          </a:p>
          <a:p>
            <a:pPr marL="457200" indent="-457200" algn="ctr">
              <a:buAutoNum type="arabicPeriod"/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индикаторов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риска </a:t>
            </a:r>
          </a:p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Корректировка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</a:p>
        </p:txBody>
      </p:sp>
      <p:sp>
        <p:nvSpPr>
          <p:cNvPr id="10" name="AutoShape 8" descr="https://top-fon.com/uploads/posts/2023-02/1675217516_top-fon-com-p-fon-dlya-prezentatsii-tsel-10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top-fon.com/uploads/posts/2023-02/1675217555_top-fon-com-p-fon-dlya-prezentatsii-tsel-121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11" y="4581922"/>
            <a:ext cx="3677367" cy="21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105752" y="3384208"/>
            <a:ext cx="2880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по 19 ноября 2023 года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3992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979" y="261442"/>
            <a:ext cx="7992888" cy="1008112"/>
          </a:xfrm>
        </p:spPr>
        <p:txBody>
          <a:bodyPr/>
          <a:lstStyle/>
          <a:p>
            <a:pPr lvl="0"/>
            <a:r>
              <a:rPr lang="ru-RU" sz="36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отбора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26799740"/>
              </p:ext>
            </p:extLst>
          </p:nvPr>
        </p:nvGraphicFramePr>
        <p:xfrm>
          <a:off x="552971" y="1485578"/>
          <a:ext cx="10801200" cy="501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53360" y="405458"/>
            <a:ext cx="3352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Преимущество: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 на базе 9 классов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6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" y="-14139"/>
            <a:ext cx="12194282" cy="695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613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787" y="3117112"/>
            <a:ext cx="4188667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23" y="3117112"/>
            <a:ext cx="4640483" cy="339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109" y="189435"/>
            <a:ext cx="10975658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проходит АМ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9583" y="982893"/>
            <a:ext cx="9721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 получили логины/пароли для входа в систему ИС ГА</a:t>
            </a:r>
            <a:endParaRPr lang="ru-RU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5506" y="1669645"/>
            <a:ext cx="964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ноября 2023 года внесение сведений/ссылок, формирование, выгрузка, подписание и отправка отчета</a:t>
            </a:r>
            <a:endParaRPr lang="ru-RU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oogle Shape;31310;p83">
            <a:extLst>
              <a:ext uri="{FF2B5EF4-FFF2-40B4-BE49-F238E27FC236}">
                <a16:creationId xmlns:a16="http://schemas.microsoft.com/office/drawing/2014/main" xmlns="" id="{C0AC203C-76B4-9879-53BC-D2DA21517707}"/>
              </a:ext>
            </a:extLst>
          </p:cNvPr>
          <p:cNvGrpSpPr/>
          <p:nvPr/>
        </p:nvGrpSpPr>
        <p:grpSpPr>
          <a:xfrm>
            <a:off x="733278" y="604201"/>
            <a:ext cx="1000091" cy="941296"/>
            <a:chOff x="6971275" y="4181600"/>
            <a:chExt cx="366825" cy="326175"/>
          </a:xfrm>
          <a:solidFill>
            <a:srgbClr val="BD4336"/>
          </a:solidFill>
        </p:grpSpPr>
        <p:sp>
          <p:nvSpPr>
            <p:cNvPr id="13" name="Google Shape;31311;p83">
              <a:extLst>
                <a:ext uri="{FF2B5EF4-FFF2-40B4-BE49-F238E27FC236}">
                  <a16:creationId xmlns:a16="http://schemas.microsoft.com/office/drawing/2014/main" xmlns="" id="{DA9E1AD0-A346-3D25-7FCA-85B686FB41F5}"/>
                </a:ext>
              </a:extLst>
            </p:cNvPr>
            <p:cNvSpPr/>
            <p:nvPr/>
          </p:nvSpPr>
          <p:spPr>
            <a:xfrm>
              <a:off x="6971275" y="4181600"/>
              <a:ext cx="366825" cy="326175"/>
            </a:xfrm>
            <a:custGeom>
              <a:avLst/>
              <a:gdLst/>
              <a:ahLst/>
              <a:cxnLst/>
              <a:rect l="l" t="t" r="r" b="b"/>
              <a:pathLst>
                <a:path w="14673" h="13047" extrusionOk="0">
                  <a:moveTo>
                    <a:pt x="9182" y="391"/>
                  </a:moveTo>
                  <a:cubicBezTo>
                    <a:pt x="9803" y="391"/>
                    <a:pt x="10423" y="515"/>
                    <a:pt x="10981" y="794"/>
                  </a:cubicBezTo>
                  <a:cubicBezTo>
                    <a:pt x="13091" y="1725"/>
                    <a:pt x="14083" y="4144"/>
                    <a:pt x="13246" y="6284"/>
                  </a:cubicBezTo>
                  <a:cubicBezTo>
                    <a:pt x="12579" y="7988"/>
                    <a:pt x="10950" y="9043"/>
                    <a:pt x="9218" y="9043"/>
                  </a:cubicBezTo>
                  <a:cubicBezTo>
                    <a:pt x="8773" y="9043"/>
                    <a:pt x="8323" y="8974"/>
                    <a:pt x="7879" y="8828"/>
                  </a:cubicBezTo>
                  <a:cubicBezTo>
                    <a:pt x="7817" y="8828"/>
                    <a:pt x="7755" y="8828"/>
                    <a:pt x="7693" y="8859"/>
                  </a:cubicBezTo>
                  <a:lnTo>
                    <a:pt x="7073" y="9293"/>
                  </a:lnTo>
                  <a:lnTo>
                    <a:pt x="7011" y="8518"/>
                  </a:lnTo>
                  <a:cubicBezTo>
                    <a:pt x="7011" y="8456"/>
                    <a:pt x="6949" y="8425"/>
                    <a:pt x="6918" y="8363"/>
                  </a:cubicBezTo>
                  <a:cubicBezTo>
                    <a:pt x="5057" y="7215"/>
                    <a:pt x="4343" y="4889"/>
                    <a:pt x="5243" y="2903"/>
                  </a:cubicBezTo>
                  <a:lnTo>
                    <a:pt x="5274" y="2903"/>
                  </a:lnTo>
                  <a:cubicBezTo>
                    <a:pt x="5956" y="1383"/>
                    <a:pt x="7507" y="391"/>
                    <a:pt x="9182" y="391"/>
                  </a:cubicBezTo>
                  <a:close/>
                  <a:moveTo>
                    <a:pt x="4529" y="5323"/>
                  </a:moveTo>
                  <a:cubicBezTo>
                    <a:pt x="4684" y="6688"/>
                    <a:pt x="5460" y="7928"/>
                    <a:pt x="6639" y="8704"/>
                  </a:cubicBezTo>
                  <a:lnTo>
                    <a:pt x="6732" y="9572"/>
                  </a:lnTo>
                  <a:cubicBezTo>
                    <a:pt x="6732" y="9666"/>
                    <a:pt x="6794" y="9759"/>
                    <a:pt x="6887" y="9790"/>
                  </a:cubicBezTo>
                  <a:cubicBezTo>
                    <a:pt x="6918" y="9821"/>
                    <a:pt x="6949" y="9821"/>
                    <a:pt x="7011" y="9821"/>
                  </a:cubicBezTo>
                  <a:cubicBezTo>
                    <a:pt x="7073" y="9821"/>
                    <a:pt x="7135" y="9821"/>
                    <a:pt x="7166" y="9790"/>
                  </a:cubicBezTo>
                  <a:lnTo>
                    <a:pt x="7879" y="9262"/>
                  </a:lnTo>
                  <a:cubicBezTo>
                    <a:pt x="8320" y="9396"/>
                    <a:pt x="8775" y="9461"/>
                    <a:pt x="9227" y="9461"/>
                  </a:cubicBezTo>
                  <a:cubicBezTo>
                    <a:pt x="10143" y="9461"/>
                    <a:pt x="11050" y="9192"/>
                    <a:pt x="11819" y="8673"/>
                  </a:cubicBezTo>
                  <a:lnTo>
                    <a:pt x="11819" y="11713"/>
                  </a:lnTo>
                  <a:lnTo>
                    <a:pt x="2141" y="11713"/>
                  </a:lnTo>
                  <a:lnTo>
                    <a:pt x="2141" y="5323"/>
                  </a:lnTo>
                  <a:close/>
                  <a:moveTo>
                    <a:pt x="12656" y="7928"/>
                  </a:moveTo>
                  <a:lnTo>
                    <a:pt x="12656" y="11713"/>
                  </a:lnTo>
                  <a:lnTo>
                    <a:pt x="12191" y="11713"/>
                  </a:lnTo>
                  <a:lnTo>
                    <a:pt x="12191" y="8363"/>
                  </a:lnTo>
                  <a:cubicBezTo>
                    <a:pt x="12377" y="8239"/>
                    <a:pt x="12532" y="8084"/>
                    <a:pt x="12656" y="7928"/>
                  </a:cubicBezTo>
                  <a:close/>
                  <a:moveTo>
                    <a:pt x="5553" y="12116"/>
                  </a:moveTo>
                  <a:lnTo>
                    <a:pt x="5553" y="12643"/>
                  </a:lnTo>
                  <a:lnTo>
                    <a:pt x="590" y="12643"/>
                  </a:lnTo>
                  <a:cubicBezTo>
                    <a:pt x="466" y="12643"/>
                    <a:pt x="404" y="12550"/>
                    <a:pt x="404" y="12457"/>
                  </a:cubicBezTo>
                  <a:lnTo>
                    <a:pt x="404" y="12116"/>
                  </a:lnTo>
                  <a:close/>
                  <a:moveTo>
                    <a:pt x="7941" y="12116"/>
                  </a:moveTo>
                  <a:lnTo>
                    <a:pt x="7941" y="12643"/>
                  </a:lnTo>
                  <a:lnTo>
                    <a:pt x="5956" y="12643"/>
                  </a:lnTo>
                  <a:lnTo>
                    <a:pt x="5956" y="12116"/>
                  </a:lnTo>
                  <a:close/>
                  <a:moveTo>
                    <a:pt x="9161" y="0"/>
                  </a:moveTo>
                  <a:cubicBezTo>
                    <a:pt x="6908" y="0"/>
                    <a:pt x="4861" y="1665"/>
                    <a:pt x="4498" y="4020"/>
                  </a:cubicBezTo>
                  <a:lnTo>
                    <a:pt x="1551" y="4020"/>
                  </a:lnTo>
                  <a:cubicBezTo>
                    <a:pt x="1148" y="4020"/>
                    <a:pt x="838" y="4361"/>
                    <a:pt x="838" y="4733"/>
                  </a:cubicBezTo>
                  <a:lnTo>
                    <a:pt x="838" y="8673"/>
                  </a:lnTo>
                  <a:cubicBezTo>
                    <a:pt x="791" y="8797"/>
                    <a:pt x="908" y="8859"/>
                    <a:pt x="1024" y="8859"/>
                  </a:cubicBezTo>
                  <a:cubicBezTo>
                    <a:pt x="1140" y="8859"/>
                    <a:pt x="1257" y="8797"/>
                    <a:pt x="1210" y="8673"/>
                  </a:cubicBezTo>
                  <a:lnTo>
                    <a:pt x="1210" y="4733"/>
                  </a:lnTo>
                  <a:cubicBezTo>
                    <a:pt x="1210" y="4578"/>
                    <a:pt x="1365" y="4454"/>
                    <a:pt x="1520" y="4454"/>
                  </a:cubicBezTo>
                  <a:lnTo>
                    <a:pt x="4467" y="4454"/>
                  </a:lnTo>
                  <a:lnTo>
                    <a:pt x="4467" y="4920"/>
                  </a:lnTo>
                  <a:lnTo>
                    <a:pt x="2141" y="4920"/>
                  </a:lnTo>
                  <a:cubicBezTo>
                    <a:pt x="2125" y="4918"/>
                    <a:pt x="2109" y="4917"/>
                    <a:pt x="2094" y="4917"/>
                  </a:cubicBezTo>
                  <a:cubicBezTo>
                    <a:pt x="1869" y="4917"/>
                    <a:pt x="1707" y="5120"/>
                    <a:pt x="1707" y="5323"/>
                  </a:cubicBezTo>
                  <a:lnTo>
                    <a:pt x="1707" y="11713"/>
                  </a:lnTo>
                  <a:lnTo>
                    <a:pt x="1241" y="11713"/>
                  </a:lnTo>
                  <a:lnTo>
                    <a:pt x="1241" y="9479"/>
                  </a:lnTo>
                  <a:cubicBezTo>
                    <a:pt x="1272" y="9355"/>
                    <a:pt x="1148" y="9293"/>
                    <a:pt x="1028" y="9293"/>
                  </a:cubicBezTo>
                  <a:cubicBezTo>
                    <a:pt x="908" y="9293"/>
                    <a:pt x="791" y="9355"/>
                    <a:pt x="838" y="9479"/>
                  </a:cubicBezTo>
                  <a:lnTo>
                    <a:pt x="838" y="11713"/>
                  </a:lnTo>
                  <a:lnTo>
                    <a:pt x="373" y="11713"/>
                  </a:lnTo>
                  <a:cubicBezTo>
                    <a:pt x="156" y="11713"/>
                    <a:pt x="0" y="11899"/>
                    <a:pt x="0" y="12116"/>
                  </a:cubicBezTo>
                  <a:lnTo>
                    <a:pt x="0" y="12457"/>
                  </a:lnTo>
                  <a:cubicBezTo>
                    <a:pt x="0" y="12767"/>
                    <a:pt x="249" y="13047"/>
                    <a:pt x="590" y="13047"/>
                  </a:cubicBezTo>
                  <a:lnTo>
                    <a:pt x="9648" y="13047"/>
                  </a:lnTo>
                  <a:cubicBezTo>
                    <a:pt x="9772" y="13047"/>
                    <a:pt x="9865" y="12954"/>
                    <a:pt x="9865" y="12829"/>
                  </a:cubicBezTo>
                  <a:cubicBezTo>
                    <a:pt x="9865" y="12736"/>
                    <a:pt x="9772" y="12643"/>
                    <a:pt x="9648" y="12643"/>
                  </a:cubicBezTo>
                  <a:lnTo>
                    <a:pt x="8376" y="12643"/>
                  </a:lnTo>
                  <a:lnTo>
                    <a:pt x="8376" y="12116"/>
                  </a:lnTo>
                  <a:lnTo>
                    <a:pt x="13525" y="12116"/>
                  </a:lnTo>
                  <a:lnTo>
                    <a:pt x="13525" y="12457"/>
                  </a:lnTo>
                  <a:cubicBezTo>
                    <a:pt x="13525" y="12550"/>
                    <a:pt x="13463" y="12643"/>
                    <a:pt x="13339" y="12643"/>
                  </a:cubicBezTo>
                  <a:lnTo>
                    <a:pt x="10454" y="12643"/>
                  </a:lnTo>
                  <a:cubicBezTo>
                    <a:pt x="10330" y="12643"/>
                    <a:pt x="10237" y="12736"/>
                    <a:pt x="10237" y="12829"/>
                  </a:cubicBezTo>
                  <a:cubicBezTo>
                    <a:pt x="10237" y="12954"/>
                    <a:pt x="10330" y="13047"/>
                    <a:pt x="10454" y="13047"/>
                  </a:cubicBezTo>
                  <a:lnTo>
                    <a:pt x="13339" y="13047"/>
                  </a:lnTo>
                  <a:cubicBezTo>
                    <a:pt x="13649" y="13047"/>
                    <a:pt x="13959" y="12767"/>
                    <a:pt x="13959" y="12457"/>
                  </a:cubicBezTo>
                  <a:lnTo>
                    <a:pt x="13959" y="12085"/>
                  </a:lnTo>
                  <a:cubicBezTo>
                    <a:pt x="13959" y="11868"/>
                    <a:pt x="13773" y="11713"/>
                    <a:pt x="13556" y="11713"/>
                  </a:cubicBezTo>
                  <a:lnTo>
                    <a:pt x="13060" y="11713"/>
                  </a:lnTo>
                  <a:lnTo>
                    <a:pt x="13060" y="7432"/>
                  </a:lnTo>
                  <a:cubicBezTo>
                    <a:pt x="13246" y="7184"/>
                    <a:pt x="13370" y="6936"/>
                    <a:pt x="13494" y="6688"/>
                  </a:cubicBezTo>
                  <a:cubicBezTo>
                    <a:pt x="14673" y="4082"/>
                    <a:pt x="13277" y="1011"/>
                    <a:pt x="10516" y="205"/>
                  </a:cubicBezTo>
                  <a:cubicBezTo>
                    <a:pt x="10064" y="66"/>
                    <a:pt x="9609" y="0"/>
                    <a:pt x="91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5" name="Google Shape;31312;p83">
              <a:extLst>
                <a:ext uri="{FF2B5EF4-FFF2-40B4-BE49-F238E27FC236}">
                  <a16:creationId xmlns:a16="http://schemas.microsoft.com/office/drawing/2014/main" xmlns="" id="{EB741070-09F1-61A8-AD42-8BE4FB99AD6A}"/>
                </a:ext>
              </a:extLst>
            </p:cNvPr>
            <p:cNvSpPr/>
            <p:nvPr/>
          </p:nvSpPr>
          <p:spPr>
            <a:xfrm>
              <a:off x="7151175" y="4270450"/>
              <a:ext cx="131100" cy="93875"/>
            </a:xfrm>
            <a:custGeom>
              <a:avLst/>
              <a:gdLst/>
              <a:ahLst/>
              <a:cxnLst/>
              <a:rect l="l" t="t" r="r" b="b"/>
              <a:pathLst>
                <a:path w="5244" h="3755" extrusionOk="0">
                  <a:moveTo>
                    <a:pt x="4778" y="559"/>
                  </a:moveTo>
                  <a:lnTo>
                    <a:pt x="3940" y="3134"/>
                  </a:lnTo>
                  <a:lnTo>
                    <a:pt x="2948" y="1800"/>
                  </a:lnTo>
                  <a:lnTo>
                    <a:pt x="4778" y="559"/>
                  </a:lnTo>
                  <a:close/>
                  <a:moveTo>
                    <a:pt x="2607" y="2017"/>
                  </a:moveTo>
                  <a:lnTo>
                    <a:pt x="3599" y="3320"/>
                  </a:lnTo>
                  <a:lnTo>
                    <a:pt x="652" y="3320"/>
                  </a:lnTo>
                  <a:lnTo>
                    <a:pt x="2607" y="2017"/>
                  </a:lnTo>
                  <a:close/>
                  <a:moveTo>
                    <a:pt x="4995" y="1"/>
                  </a:moveTo>
                  <a:cubicBezTo>
                    <a:pt x="4902" y="1"/>
                    <a:pt x="4809" y="1"/>
                    <a:pt x="4747" y="63"/>
                  </a:cubicBezTo>
                  <a:lnTo>
                    <a:pt x="156" y="3165"/>
                  </a:lnTo>
                  <a:cubicBezTo>
                    <a:pt x="63" y="3227"/>
                    <a:pt x="1" y="3320"/>
                    <a:pt x="32" y="3413"/>
                  </a:cubicBezTo>
                  <a:cubicBezTo>
                    <a:pt x="32" y="3444"/>
                    <a:pt x="32" y="3475"/>
                    <a:pt x="32" y="3506"/>
                  </a:cubicBezTo>
                  <a:cubicBezTo>
                    <a:pt x="94" y="3661"/>
                    <a:pt x="218" y="3754"/>
                    <a:pt x="342" y="3754"/>
                  </a:cubicBezTo>
                  <a:lnTo>
                    <a:pt x="4002" y="3754"/>
                  </a:lnTo>
                  <a:cubicBezTo>
                    <a:pt x="4096" y="3754"/>
                    <a:pt x="4189" y="3661"/>
                    <a:pt x="4220" y="3568"/>
                  </a:cubicBezTo>
                  <a:lnTo>
                    <a:pt x="5243" y="404"/>
                  </a:lnTo>
                  <a:cubicBezTo>
                    <a:pt x="5243" y="373"/>
                    <a:pt x="5243" y="342"/>
                    <a:pt x="5243" y="311"/>
                  </a:cubicBezTo>
                  <a:cubicBezTo>
                    <a:pt x="5243" y="218"/>
                    <a:pt x="5181" y="125"/>
                    <a:pt x="5119" y="63"/>
                  </a:cubicBezTo>
                  <a:cubicBezTo>
                    <a:pt x="5088" y="32"/>
                    <a:pt x="5026" y="32"/>
                    <a:pt x="49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6" name="Google Shape;31313;p83">
              <a:extLst>
                <a:ext uri="{FF2B5EF4-FFF2-40B4-BE49-F238E27FC236}">
                  <a16:creationId xmlns:a16="http://schemas.microsoft.com/office/drawing/2014/main" xmlns="" id="{D135CAE9-4EE5-2DAE-0423-9E320C314152}"/>
                </a:ext>
              </a:extLst>
            </p:cNvPr>
            <p:cNvSpPr/>
            <p:nvPr/>
          </p:nvSpPr>
          <p:spPr>
            <a:xfrm>
              <a:off x="7146525" y="4221400"/>
              <a:ext cx="91550" cy="55275"/>
            </a:xfrm>
            <a:custGeom>
              <a:avLst/>
              <a:gdLst/>
              <a:ahLst/>
              <a:cxnLst/>
              <a:rect l="l" t="t" r="r" b="b"/>
              <a:pathLst>
                <a:path w="3662" h="2211" extrusionOk="0">
                  <a:moveTo>
                    <a:pt x="1878" y="0"/>
                  </a:moveTo>
                  <a:cubicBezTo>
                    <a:pt x="1810" y="0"/>
                    <a:pt x="1763" y="56"/>
                    <a:pt x="1738" y="133"/>
                  </a:cubicBezTo>
                  <a:lnTo>
                    <a:pt x="1180" y="1591"/>
                  </a:lnTo>
                  <a:lnTo>
                    <a:pt x="993" y="1249"/>
                  </a:lnTo>
                  <a:cubicBezTo>
                    <a:pt x="931" y="1187"/>
                    <a:pt x="869" y="1156"/>
                    <a:pt x="807" y="1156"/>
                  </a:cubicBezTo>
                  <a:lnTo>
                    <a:pt x="280" y="1156"/>
                  </a:lnTo>
                  <a:cubicBezTo>
                    <a:pt x="1" y="1156"/>
                    <a:pt x="1" y="1560"/>
                    <a:pt x="280" y="1560"/>
                  </a:cubicBezTo>
                  <a:lnTo>
                    <a:pt x="683" y="1560"/>
                  </a:lnTo>
                  <a:lnTo>
                    <a:pt x="1087" y="2118"/>
                  </a:lnTo>
                  <a:cubicBezTo>
                    <a:pt x="1118" y="2180"/>
                    <a:pt x="1180" y="2211"/>
                    <a:pt x="1242" y="2211"/>
                  </a:cubicBezTo>
                  <a:lnTo>
                    <a:pt x="1273" y="2211"/>
                  </a:lnTo>
                  <a:cubicBezTo>
                    <a:pt x="1335" y="2211"/>
                    <a:pt x="1397" y="2149"/>
                    <a:pt x="1428" y="2087"/>
                  </a:cubicBezTo>
                  <a:lnTo>
                    <a:pt x="2079" y="381"/>
                  </a:lnTo>
                  <a:lnTo>
                    <a:pt x="3444" y="381"/>
                  </a:lnTo>
                  <a:cubicBezTo>
                    <a:pt x="3568" y="381"/>
                    <a:pt x="3661" y="288"/>
                    <a:pt x="3661" y="164"/>
                  </a:cubicBezTo>
                  <a:cubicBezTo>
                    <a:pt x="3634" y="83"/>
                    <a:pt x="3561" y="2"/>
                    <a:pt x="3481" y="2"/>
                  </a:cubicBezTo>
                  <a:cubicBezTo>
                    <a:pt x="3469" y="2"/>
                    <a:pt x="3456" y="4"/>
                    <a:pt x="3444" y="9"/>
                  </a:cubicBezTo>
                  <a:lnTo>
                    <a:pt x="1924" y="9"/>
                  </a:lnTo>
                  <a:cubicBezTo>
                    <a:pt x="1908" y="3"/>
                    <a:pt x="1892" y="0"/>
                    <a:pt x="18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7" name="Google Shape;31314;p83">
              <a:extLst>
                <a:ext uri="{FF2B5EF4-FFF2-40B4-BE49-F238E27FC236}">
                  <a16:creationId xmlns:a16="http://schemas.microsoft.com/office/drawing/2014/main" xmlns="" id="{D8E0EB50-A0A2-01CE-B891-0C6EAC074209}"/>
                </a:ext>
              </a:extLst>
            </p:cNvPr>
            <p:cNvSpPr/>
            <p:nvPr/>
          </p:nvSpPr>
          <p:spPr>
            <a:xfrm>
              <a:off x="7198025" y="4247000"/>
              <a:ext cx="33050" cy="30450"/>
            </a:xfrm>
            <a:custGeom>
              <a:avLst/>
              <a:gdLst/>
              <a:ahLst/>
              <a:cxnLst/>
              <a:rect l="l" t="t" r="r" b="b"/>
              <a:pathLst>
                <a:path w="1322" h="1218" extrusionOk="0">
                  <a:moveTo>
                    <a:pt x="1105" y="0"/>
                  </a:moveTo>
                  <a:cubicBezTo>
                    <a:pt x="1051" y="0"/>
                    <a:pt x="996" y="24"/>
                    <a:pt x="950" y="70"/>
                  </a:cubicBezTo>
                  <a:lnTo>
                    <a:pt x="702" y="318"/>
                  </a:lnTo>
                  <a:lnTo>
                    <a:pt x="453" y="70"/>
                  </a:lnTo>
                  <a:cubicBezTo>
                    <a:pt x="403" y="27"/>
                    <a:pt x="349" y="9"/>
                    <a:pt x="299" y="9"/>
                  </a:cubicBezTo>
                  <a:cubicBezTo>
                    <a:pt x="132" y="9"/>
                    <a:pt x="0" y="207"/>
                    <a:pt x="143" y="349"/>
                  </a:cubicBezTo>
                  <a:lnTo>
                    <a:pt x="422" y="629"/>
                  </a:lnTo>
                  <a:lnTo>
                    <a:pt x="143" y="877"/>
                  </a:lnTo>
                  <a:cubicBezTo>
                    <a:pt x="81" y="939"/>
                    <a:pt x="81" y="1094"/>
                    <a:pt x="143" y="1156"/>
                  </a:cubicBezTo>
                  <a:cubicBezTo>
                    <a:pt x="205" y="1187"/>
                    <a:pt x="236" y="1218"/>
                    <a:pt x="298" y="1218"/>
                  </a:cubicBezTo>
                  <a:cubicBezTo>
                    <a:pt x="360" y="1218"/>
                    <a:pt x="391" y="1187"/>
                    <a:pt x="453" y="1156"/>
                  </a:cubicBezTo>
                  <a:lnTo>
                    <a:pt x="702" y="908"/>
                  </a:lnTo>
                  <a:lnTo>
                    <a:pt x="950" y="1156"/>
                  </a:lnTo>
                  <a:cubicBezTo>
                    <a:pt x="981" y="1187"/>
                    <a:pt x="1043" y="1218"/>
                    <a:pt x="1105" y="1218"/>
                  </a:cubicBezTo>
                  <a:cubicBezTo>
                    <a:pt x="1167" y="1218"/>
                    <a:pt x="1198" y="1187"/>
                    <a:pt x="1260" y="1156"/>
                  </a:cubicBezTo>
                  <a:cubicBezTo>
                    <a:pt x="1322" y="1094"/>
                    <a:pt x="1322" y="939"/>
                    <a:pt x="1260" y="877"/>
                  </a:cubicBezTo>
                  <a:lnTo>
                    <a:pt x="981" y="629"/>
                  </a:lnTo>
                  <a:lnTo>
                    <a:pt x="1260" y="349"/>
                  </a:lnTo>
                  <a:cubicBezTo>
                    <a:pt x="1322" y="287"/>
                    <a:pt x="1322" y="132"/>
                    <a:pt x="1260" y="70"/>
                  </a:cubicBezTo>
                  <a:cubicBezTo>
                    <a:pt x="1213" y="24"/>
                    <a:pt x="1159" y="0"/>
                    <a:pt x="11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8" name="Google Shape;31315;p83">
              <a:extLst>
                <a:ext uri="{FF2B5EF4-FFF2-40B4-BE49-F238E27FC236}">
                  <a16:creationId xmlns:a16="http://schemas.microsoft.com/office/drawing/2014/main" xmlns="" id="{D768C6A3-9EAD-598C-EF5E-07925A857627}"/>
                </a:ext>
              </a:extLst>
            </p:cNvPr>
            <p:cNvSpPr/>
            <p:nvPr/>
          </p:nvSpPr>
          <p:spPr>
            <a:xfrm>
              <a:off x="7123275" y="4288300"/>
              <a:ext cx="39575" cy="31800"/>
            </a:xfrm>
            <a:custGeom>
              <a:avLst/>
              <a:gdLst/>
              <a:ahLst/>
              <a:cxnLst/>
              <a:rect l="l" t="t" r="r" b="b"/>
              <a:pathLst>
                <a:path w="1583" h="1272" extrusionOk="0">
                  <a:moveTo>
                    <a:pt x="590" y="434"/>
                  </a:moveTo>
                  <a:cubicBezTo>
                    <a:pt x="652" y="434"/>
                    <a:pt x="745" y="559"/>
                    <a:pt x="838" y="683"/>
                  </a:cubicBezTo>
                  <a:cubicBezTo>
                    <a:pt x="776" y="776"/>
                    <a:pt x="683" y="838"/>
                    <a:pt x="559" y="869"/>
                  </a:cubicBezTo>
                  <a:cubicBezTo>
                    <a:pt x="548" y="879"/>
                    <a:pt x="538" y="883"/>
                    <a:pt x="528" y="883"/>
                  </a:cubicBezTo>
                  <a:cubicBezTo>
                    <a:pt x="507" y="883"/>
                    <a:pt x="486" y="869"/>
                    <a:pt x="466" y="869"/>
                  </a:cubicBezTo>
                  <a:cubicBezTo>
                    <a:pt x="435" y="807"/>
                    <a:pt x="435" y="714"/>
                    <a:pt x="435" y="652"/>
                  </a:cubicBezTo>
                  <a:cubicBezTo>
                    <a:pt x="435" y="590"/>
                    <a:pt x="435" y="434"/>
                    <a:pt x="590" y="434"/>
                  </a:cubicBezTo>
                  <a:close/>
                  <a:moveTo>
                    <a:pt x="590" y="0"/>
                  </a:moveTo>
                  <a:cubicBezTo>
                    <a:pt x="435" y="0"/>
                    <a:pt x="310" y="62"/>
                    <a:pt x="186" y="155"/>
                  </a:cubicBezTo>
                  <a:cubicBezTo>
                    <a:pt x="62" y="279"/>
                    <a:pt x="0" y="434"/>
                    <a:pt x="0" y="621"/>
                  </a:cubicBezTo>
                  <a:cubicBezTo>
                    <a:pt x="0" y="807"/>
                    <a:pt x="62" y="962"/>
                    <a:pt x="186" y="1117"/>
                  </a:cubicBezTo>
                  <a:cubicBezTo>
                    <a:pt x="279" y="1210"/>
                    <a:pt x="404" y="1272"/>
                    <a:pt x="559" y="1272"/>
                  </a:cubicBezTo>
                  <a:cubicBezTo>
                    <a:pt x="745" y="1241"/>
                    <a:pt x="931" y="1148"/>
                    <a:pt x="1086" y="1024"/>
                  </a:cubicBezTo>
                  <a:cubicBezTo>
                    <a:pt x="1117" y="1086"/>
                    <a:pt x="1148" y="1117"/>
                    <a:pt x="1179" y="1179"/>
                  </a:cubicBezTo>
                  <a:cubicBezTo>
                    <a:pt x="1230" y="1230"/>
                    <a:pt x="1291" y="1253"/>
                    <a:pt x="1351" y="1253"/>
                  </a:cubicBezTo>
                  <a:cubicBezTo>
                    <a:pt x="1399" y="1253"/>
                    <a:pt x="1447" y="1238"/>
                    <a:pt x="1489" y="1210"/>
                  </a:cubicBezTo>
                  <a:cubicBezTo>
                    <a:pt x="1551" y="1117"/>
                    <a:pt x="1582" y="993"/>
                    <a:pt x="1520" y="931"/>
                  </a:cubicBezTo>
                  <a:cubicBezTo>
                    <a:pt x="1458" y="838"/>
                    <a:pt x="1396" y="776"/>
                    <a:pt x="1365" y="714"/>
                  </a:cubicBezTo>
                  <a:cubicBezTo>
                    <a:pt x="1427" y="621"/>
                    <a:pt x="1489" y="528"/>
                    <a:pt x="1520" y="465"/>
                  </a:cubicBezTo>
                  <a:cubicBezTo>
                    <a:pt x="1582" y="372"/>
                    <a:pt x="1582" y="248"/>
                    <a:pt x="1489" y="186"/>
                  </a:cubicBezTo>
                  <a:cubicBezTo>
                    <a:pt x="1456" y="164"/>
                    <a:pt x="1419" y="154"/>
                    <a:pt x="1383" y="154"/>
                  </a:cubicBezTo>
                  <a:cubicBezTo>
                    <a:pt x="1316" y="154"/>
                    <a:pt x="1250" y="188"/>
                    <a:pt x="1210" y="248"/>
                  </a:cubicBezTo>
                  <a:lnTo>
                    <a:pt x="1117" y="341"/>
                  </a:lnTo>
                  <a:cubicBezTo>
                    <a:pt x="993" y="155"/>
                    <a:pt x="807" y="31"/>
                    <a:pt x="5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19" name="Google Shape;16625;p75">
            <a:extLst>
              <a:ext uri="{FF2B5EF4-FFF2-40B4-BE49-F238E27FC236}">
                <a16:creationId xmlns:a16="http://schemas.microsoft.com/office/drawing/2014/main" xmlns="" id="{B9F0A85E-B2AB-0D0B-A532-8002FD3119FF}"/>
              </a:ext>
            </a:extLst>
          </p:cNvPr>
          <p:cNvGrpSpPr/>
          <p:nvPr/>
        </p:nvGrpSpPr>
        <p:grpSpPr>
          <a:xfrm>
            <a:off x="686064" y="1734173"/>
            <a:ext cx="1031130" cy="766469"/>
            <a:chOff x="1341727" y="2483349"/>
            <a:chExt cx="419913" cy="308109"/>
          </a:xfrm>
          <a:solidFill>
            <a:srgbClr val="BD4336"/>
          </a:solidFill>
        </p:grpSpPr>
        <p:sp>
          <p:nvSpPr>
            <p:cNvPr id="20" name="Google Shape;16626;p75">
              <a:extLst>
                <a:ext uri="{FF2B5EF4-FFF2-40B4-BE49-F238E27FC236}">
                  <a16:creationId xmlns:a16="http://schemas.microsoft.com/office/drawing/2014/main" xmlns="" id="{DA127C64-BDB5-359D-0592-75DF90EA892D}"/>
                </a:ext>
              </a:extLst>
            </p:cNvPr>
            <p:cNvSpPr/>
            <p:nvPr/>
          </p:nvSpPr>
          <p:spPr>
            <a:xfrm>
              <a:off x="1623896" y="2522310"/>
              <a:ext cx="53488" cy="18605"/>
            </a:xfrm>
            <a:custGeom>
              <a:avLst/>
              <a:gdLst/>
              <a:ahLst/>
              <a:cxnLst/>
              <a:rect l="l" t="t" r="r" b="b"/>
              <a:pathLst>
                <a:path w="1406" h="489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22"/>
                    <a:pt x="167" y="322"/>
                  </a:cubicBezTo>
                  <a:cubicBezTo>
                    <a:pt x="346" y="322"/>
                    <a:pt x="882" y="358"/>
                    <a:pt x="1144" y="477"/>
                  </a:cubicBezTo>
                  <a:cubicBezTo>
                    <a:pt x="1167" y="489"/>
                    <a:pt x="1179" y="489"/>
                    <a:pt x="1215" y="489"/>
                  </a:cubicBezTo>
                  <a:cubicBezTo>
                    <a:pt x="1275" y="489"/>
                    <a:pt x="1334" y="465"/>
                    <a:pt x="1358" y="406"/>
                  </a:cubicBezTo>
                  <a:cubicBezTo>
                    <a:pt x="1406" y="346"/>
                    <a:pt x="1358" y="239"/>
                    <a:pt x="1286" y="191"/>
                  </a:cubicBezTo>
                  <a:cubicBezTo>
                    <a:pt x="917" y="1"/>
                    <a:pt x="20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6627;p75">
              <a:extLst>
                <a:ext uri="{FF2B5EF4-FFF2-40B4-BE49-F238E27FC236}">
                  <a16:creationId xmlns:a16="http://schemas.microsoft.com/office/drawing/2014/main" xmlns="" id="{9B6E431C-A9EF-CED5-A225-DFD39B99E031}"/>
                </a:ext>
              </a:extLst>
            </p:cNvPr>
            <p:cNvSpPr/>
            <p:nvPr/>
          </p:nvSpPr>
          <p:spPr>
            <a:xfrm>
              <a:off x="1341727" y="2483349"/>
              <a:ext cx="419913" cy="308109"/>
            </a:xfrm>
            <a:custGeom>
              <a:avLst/>
              <a:gdLst/>
              <a:ahLst/>
              <a:cxnLst/>
              <a:rect l="l" t="t" r="r" b="b"/>
              <a:pathLst>
                <a:path w="11038" h="8098" extrusionOk="0">
                  <a:moveTo>
                    <a:pt x="9156" y="501"/>
                  </a:moveTo>
                  <a:lnTo>
                    <a:pt x="9156" y="1168"/>
                  </a:lnTo>
                  <a:cubicBezTo>
                    <a:pt x="9156" y="1275"/>
                    <a:pt x="9120" y="1394"/>
                    <a:pt x="9073" y="1489"/>
                  </a:cubicBezTo>
                  <a:lnTo>
                    <a:pt x="9001" y="1644"/>
                  </a:lnTo>
                  <a:cubicBezTo>
                    <a:pt x="8989" y="1680"/>
                    <a:pt x="8989" y="1692"/>
                    <a:pt x="8989" y="1727"/>
                  </a:cubicBezTo>
                  <a:lnTo>
                    <a:pt x="8989" y="2061"/>
                  </a:lnTo>
                  <a:cubicBezTo>
                    <a:pt x="8989" y="2299"/>
                    <a:pt x="8894" y="2525"/>
                    <a:pt x="8715" y="2692"/>
                  </a:cubicBezTo>
                  <a:cubicBezTo>
                    <a:pt x="8537" y="2858"/>
                    <a:pt x="8311" y="2942"/>
                    <a:pt x="8072" y="2942"/>
                  </a:cubicBezTo>
                  <a:cubicBezTo>
                    <a:pt x="7620" y="2918"/>
                    <a:pt x="7227" y="2513"/>
                    <a:pt x="7227" y="2025"/>
                  </a:cubicBezTo>
                  <a:lnTo>
                    <a:pt x="7227" y="1727"/>
                  </a:lnTo>
                  <a:cubicBezTo>
                    <a:pt x="7227" y="1692"/>
                    <a:pt x="7227" y="1680"/>
                    <a:pt x="7215" y="1644"/>
                  </a:cubicBezTo>
                  <a:lnTo>
                    <a:pt x="7108" y="1453"/>
                  </a:lnTo>
                  <a:cubicBezTo>
                    <a:pt x="7084" y="1382"/>
                    <a:pt x="7049" y="1311"/>
                    <a:pt x="7049" y="1215"/>
                  </a:cubicBezTo>
                  <a:lnTo>
                    <a:pt x="7049" y="1203"/>
                  </a:lnTo>
                  <a:cubicBezTo>
                    <a:pt x="7049" y="810"/>
                    <a:pt x="7370" y="501"/>
                    <a:pt x="7751" y="501"/>
                  </a:cubicBezTo>
                  <a:close/>
                  <a:moveTo>
                    <a:pt x="3274" y="322"/>
                  </a:moveTo>
                  <a:cubicBezTo>
                    <a:pt x="3548" y="322"/>
                    <a:pt x="3786" y="429"/>
                    <a:pt x="3989" y="632"/>
                  </a:cubicBezTo>
                  <a:cubicBezTo>
                    <a:pt x="4179" y="834"/>
                    <a:pt x="4298" y="1108"/>
                    <a:pt x="4310" y="1394"/>
                  </a:cubicBezTo>
                  <a:cubicBezTo>
                    <a:pt x="4346" y="1739"/>
                    <a:pt x="4441" y="2442"/>
                    <a:pt x="4608" y="2858"/>
                  </a:cubicBezTo>
                  <a:cubicBezTo>
                    <a:pt x="4358" y="2942"/>
                    <a:pt x="3870" y="3096"/>
                    <a:pt x="3274" y="3096"/>
                  </a:cubicBezTo>
                  <a:cubicBezTo>
                    <a:pt x="3253" y="3097"/>
                    <a:pt x="3232" y="3097"/>
                    <a:pt x="3210" y="3097"/>
                  </a:cubicBezTo>
                  <a:cubicBezTo>
                    <a:pt x="2654" y="3097"/>
                    <a:pt x="2182" y="2951"/>
                    <a:pt x="1953" y="2870"/>
                  </a:cubicBezTo>
                  <a:cubicBezTo>
                    <a:pt x="2096" y="2442"/>
                    <a:pt x="2215" y="1739"/>
                    <a:pt x="2226" y="1394"/>
                  </a:cubicBezTo>
                  <a:cubicBezTo>
                    <a:pt x="2250" y="1096"/>
                    <a:pt x="2357" y="834"/>
                    <a:pt x="2560" y="632"/>
                  </a:cubicBezTo>
                  <a:cubicBezTo>
                    <a:pt x="2750" y="429"/>
                    <a:pt x="3000" y="322"/>
                    <a:pt x="3274" y="322"/>
                  </a:cubicBezTo>
                  <a:close/>
                  <a:moveTo>
                    <a:pt x="7751" y="3192"/>
                  </a:moveTo>
                  <a:cubicBezTo>
                    <a:pt x="7858" y="3227"/>
                    <a:pt x="7965" y="3251"/>
                    <a:pt x="8084" y="3251"/>
                  </a:cubicBezTo>
                  <a:lnTo>
                    <a:pt x="8120" y="3251"/>
                  </a:lnTo>
                  <a:cubicBezTo>
                    <a:pt x="8239" y="3251"/>
                    <a:pt x="8358" y="3239"/>
                    <a:pt x="8477" y="3192"/>
                  </a:cubicBezTo>
                  <a:lnTo>
                    <a:pt x="8477" y="3192"/>
                  </a:lnTo>
                  <a:cubicBezTo>
                    <a:pt x="8465" y="3251"/>
                    <a:pt x="8477" y="3299"/>
                    <a:pt x="8501" y="3346"/>
                  </a:cubicBezTo>
                  <a:lnTo>
                    <a:pt x="8358" y="3477"/>
                  </a:lnTo>
                  <a:cubicBezTo>
                    <a:pt x="8287" y="3549"/>
                    <a:pt x="8203" y="3585"/>
                    <a:pt x="8108" y="3585"/>
                  </a:cubicBezTo>
                  <a:cubicBezTo>
                    <a:pt x="8025" y="3585"/>
                    <a:pt x="7930" y="3549"/>
                    <a:pt x="7858" y="3477"/>
                  </a:cubicBezTo>
                  <a:lnTo>
                    <a:pt x="7727" y="3346"/>
                  </a:lnTo>
                  <a:cubicBezTo>
                    <a:pt x="7739" y="3299"/>
                    <a:pt x="7751" y="3251"/>
                    <a:pt x="7751" y="3192"/>
                  </a:cubicBezTo>
                  <a:close/>
                  <a:moveTo>
                    <a:pt x="3691" y="3418"/>
                  </a:moveTo>
                  <a:cubicBezTo>
                    <a:pt x="3750" y="3537"/>
                    <a:pt x="3870" y="3644"/>
                    <a:pt x="4001" y="3668"/>
                  </a:cubicBezTo>
                  <a:lnTo>
                    <a:pt x="4584" y="3835"/>
                  </a:lnTo>
                  <a:cubicBezTo>
                    <a:pt x="4727" y="3882"/>
                    <a:pt x="4834" y="4013"/>
                    <a:pt x="4834" y="4180"/>
                  </a:cubicBezTo>
                  <a:lnTo>
                    <a:pt x="4834" y="5680"/>
                  </a:lnTo>
                  <a:cubicBezTo>
                    <a:pt x="4834" y="5871"/>
                    <a:pt x="4667" y="6037"/>
                    <a:pt x="4477" y="6037"/>
                  </a:cubicBezTo>
                  <a:lnTo>
                    <a:pt x="4477" y="4811"/>
                  </a:lnTo>
                  <a:cubicBezTo>
                    <a:pt x="4477" y="4549"/>
                    <a:pt x="4239" y="4311"/>
                    <a:pt x="3977" y="4311"/>
                  </a:cubicBezTo>
                  <a:lnTo>
                    <a:pt x="2584" y="4311"/>
                  </a:lnTo>
                  <a:cubicBezTo>
                    <a:pt x="2310" y="4311"/>
                    <a:pt x="2084" y="4537"/>
                    <a:pt x="2084" y="4811"/>
                  </a:cubicBezTo>
                  <a:lnTo>
                    <a:pt x="2084" y="6037"/>
                  </a:lnTo>
                  <a:lnTo>
                    <a:pt x="2072" y="6037"/>
                  </a:lnTo>
                  <a:cubicBezTo>
                    <a:pt x="1869" y="6037"/>
                    <a:pt x="1715" y="5871"/>
                    <a:pt x="1715" y="5680"/>
                  </a:cubicBezTo>
                  <a:lnTo>
                    <a:pt x="1715" y="4180"/>
                  </a:lnTo>
                  <a:cubicBezTo>
                    <a:pt x="1715" y="4013"/>
                    <a:pt x="1810" y="3882"/>
                    <a:pt x="1965" y="3835"/>
                  </a:cubicBezTo>
                  <a:lnTo>
                    <a:pt x="2548" y="3668"/>
                  </a:lnTo>
                  <a:cubicBezTo>
                    <a:pt x="2679" y="3620"/>
                    <a:pt x="2798" y="3537"/>
                    <a:pt x="2858" y="3418"/>
                  </a:cubicBezTo>
                  <a:cubicBezTo>
                    <a:pt x="2988" y="3430"/>
                    <a:pt x="3119" y="3430"/>
                    <a:pt x="3274" y="3430"/>
                  </a:cubicBezTo>
                  <a:cubicBezTo>
                    <a:pt x="3417" y="3430"/>
                    <a:pt x="3560" y="3418"/>
                    <a:pt x="3691" y="3418"/>
                  </a:cubicBezTo>
                  <a:close/>
                  <a:moveTo>
                    <a:pt x="8668" y="3608"/>
                  </a:moveTo>
                  <a:cubicBezTo>
                    <a:pt x="8715" y="3644"/>
                    <a:pt x="8763" y="3656"/>
                    <a:pt x="8811" y="3668"/>
                  </a:cubicBezTo>
                  <a:lnTo>
                    <a:pt x="9382" y="3835"/>
                  </a:lnTo>
                  <a:cubicBezTo>
                    <a:pt x="9537" y="3882"/>
                    <a:pt x="9644" y="4013"/>
                    <a:pt x="9644" y="4180"/>
                  </a:cubicBezTo>
                  <a:lnTo>
                    <a:pt x="9644" y="5680"/>
                  </a:lnTo>
                  <a:cubicBezTo>
                    <a:pt x="9644" y="5871"/>
                    <a:pt x="9477" y="6037"/>
                    <a:pt x="9287" y="6037"/>
                  </a:cubicBezTo>
                  <a:lnTo>
                    <a:pt x="8584" y="6037"/>
                  </a:lnTo>
                  <a:lnTo>
                    <a:pt x="8584" y="6025"/>
                  </a:lnTo>
                  <a:lnTo>
                    <a:pt x="8584" y="5668"/>
                  </a:lnTo>
                  <a:lnTo>
                    <a:pt x="9120" y="5668"/>
                  </a:lnTo>
                  <a:cubicBezTo>
                    <a:pt x="9204" y="5668"/>
                    <a:pt x="9287" y="5597"/>
                    <a:pt x="9287" y="5502"/>
                  </a:cubicBezTo>
                  <a:lnTo>
                    <a:pt x="9287" y="4466"/>
                  </a:lnTo>
                  <a:cubicBezTo>
                    <a:pt x="9287" y="4370"/>
                    <a:pt x="9204" y="4299"/>
                    <a:pt x="9120" y="4299"/>
                  </a:cubicBezTo>
                  <a:cubicBezTo>
                    <a:pt x="9025" y="4299"/>
                    <a:pt x="8954" y="4370"/>
                    <a:pt x="8954" y="4466"/>
                  </a:cubicBezTo>
                  <a:lnTo>
                    <a:pt x="8954" y="5335"/>
                  </a:lnTo>
                  <a:lnTo>
                    <a:pt x="8584" y="5335"/>
                  </a:lnTo>
                  <a:lnTo>
                    <a:pt x="8584" y="4644"/>
                  </a:lnTo>
                  <a:cubicBezTo>
                    <a:pt x="8584" y="4466"/>
                    <a:pt x="8430" y="4311"/>
                    <a:pt x="8251" y="4311"/>
                  </a:cubicBezTo>
                  <a:lnTo>
                    <a:pt x="6513" y="4311"/>
                  </a:lnTo>
                  <a:lnTo>
                    <a:pt x="6513" y="4180"/>
                  </a:lnTo>
                  <a:lnTo>
                    <a:pt x="6548" y="4180"/>
                  </a:lnTo>
                  <a:cubicBezTo>
                    <a:pt x="6548" y="4013"/>
                    <a:pt x="6644" y="3882"/>
                    <a:pt x="6798" y="3835"/>
                  </a:cubicBezTo>
                  <a:lnTo>
                    <a:pt x="7382" y="3668"/>
                  </a:lnTo>
                  <a:cubicBezTo>
                    <a:pt x="7418" y="3656"/>
                    <a:pt x="7477" y="3644"/>
                    <a:pt x="7513" y="3608"/>
                  </a:cubicBezTo>
                  <a:lnTo>
                    <a:pt x="7620" y="3716"/>
                  </a:lnTo>
                  <a:cubicBezTo>
                    <a:pt x="7751" y="3847"/>
                    <a:pt x="7918" y="3906"/>
                    <a:pt x="8096" y="3906"/>
                  </a:cubicBezTo>
                  <a:cubicBezTo>
                    <a:pt x="8275" y="3906"/>
                    <a:pt x="8453" y="3835"/>
                    <a:pt x="8573" y="3716"/>
                  </a:cubicBezTo>
                  <a:lnTo>
                    <a:pt x="8668" y="3608"/>
                  </a:lnTo>
                  <a:close/>
                  <a:moveTo>
                    <a:pt x="8287" y="4644"/>
                  </a:moveTo>
                  <a:cubicBezTo>
                    <a:pt x="8287" y="4644"/>
                    <a:pt x="8299" y="4644"/>
                    <a:pt x="8299" y="4656"/>
                  </a:cubicBezTo>
                  <a:lnTo>
                    <a:pt x="8299" y="6037"/>
                  </a:lnTo>
                  <a:cubicBezTo>
                    <a:pt x="8299" y="6037"/>
                    <a:pt x="8299" y="6049"/>
                    <a:pt x="8287" y="6049"/>
                  </a:cubicBezTo>
                  <a:lnTo>
                    <a:pt x="6215" y="6049"/>
                  </a:lnTo>
                  <a:cubicBezTo>
                    <a:pt x="6215" y="6049"/>
                    <a:pt x="6203" y="6049"/>
                    <a:pt x="6203" y="6037"/>
                  </a:cubicBezTo>
                  <a:lnTo>
                    <a:pt x="6203" y="4656"/>
                  </a:lnTo>
                  <a:lnTo>
                    <a:pt x="8287" y="4644"/>
                  </a:lnTo>
                  <a:close/>
                  <a:moveTo>
                    <a:pt x="2084" y="6371"/>
                  </a:moveTo>
                  <a:lnTo>
                    <a:pt x="2084" y="6740"/>
                  </a:lnTo>
                  <a:lnTo>
                    <a:pt x="679" y="6740"/>
                  </a:lnTo>
                  <a:lnTo>
                    <a:pt x="679" y="6371"/>
                  </a:lnTo>
                  <a:close/>
                  <a:moveTo>
                    <a:pt x="10382" y="6371"/>
                  </a:moveTo>
                  <a:lnTo>
                    <a:pt x="10382" y="6740"/>
                  </a:lnTo>
                  <a:lnTo>
                    <a:pt x="4477" y="6740"/>
                  </a:lnTo>
                  <a:lnTo>
                    <a:pt x="4477" y="6371"/>
                  </a:lnTo>
                  <a:close/>
                  <a:moveTo>
                    <a:pt x="3953" y="4644"/>
                  </a:moveTo>
                  <a:cubicBezTo>
                    <a:pt x="4060" y="4644"/>
                    <a:pt x="4131" y="4728"/>
                    <a:pt x="4131" y="4823"/>
                  </a:cubicBezTo>
                  <a:lnTo>
                    <a:pt x="4131" y="7085"/>
                  </a:lnTo>
                  <a:lnTo>
                    <a:pt x="2393" y="7085"/>
                  </a:lnTo>
                  <a:lnTo>
                    <a:pt x="2393" y="4823"/>
                  </a:lnTo>
                  <a:cubicBezTo>
                    <a:pt x="2393" y="4716"/>
                    <a:pt x="2488" y="4644"/>
                    <a:pt x="2572" y="4644"/>
                  </a:cubicBezTo>
                  <a:close/>
                  <a:moveTo>
                    <a:pt x="3274" y="1"/>
                  </a:moveTo>
                  <a:cubicBezTo>
                    <a:pt x="2548" y="1"/>
                    <a:pt x="1965" y="596"/>
                    <a:pt x="1905" y="1370"/>
                  </a:cubicBezTo>
                  <a:cubicBezTo>
                    <a:pt x="1869" y="1692"/>
                    <a:pt x="1774" y="2346"/>
                    <a:pt x="1631" y="2751"/>
                  </a:cubicBezTo>
                  <a:cubicBezTo>
                    <a:pt x="1607" y="2835"/>
                    <a:pt x="1607" y="2930"/>
                    <a:pt x="1655" y="3001"/>
                  </a:cubicBezTo>
                  <a:cubicBezTo>
                    <a:pt x="1691" y="3073"/>
                    <a:pt x="1750" y="3156"/>
                    <a:pt x="1845" y="3180"/>
                  </a:cubicBezTo>
                  <a:cubicBezTo>
                    <a:pt x="1988" y="3227"/>
                    <a:pt x="2215" y="3299"/>
                    <a:pt x="2488" y="3358"/>
                  </a:cubicBezTo>
                  <a:lnTo>
                    <a:pt x="2465" y="3358"/>
                  </a:lnTo>
                  <a:lnTo>
                    <a:pt x="1893" y="3525"/>
                  </a:lnTo>
                  <a:cubicBezTo>
                    <a:pt x="1595" y="3608"/>
                    <a:pt x="1393" y="3882"/>
                    <a:pt x="1393" y="4180"/>
                  </a:cubicBezTo>
                  <a:lnTo>
                    <a:pt x="1393" y="5680"/>
                  </a:lnTo>
                  <a:cubicBezTo>
                    <a:pt x="1393" y="5811"/>
                    <a:pt x="1429" y="5930"/>
                    <a:pt x="1500" y="6037"/>
                  </a:cubicBezTo>
                  <a:lnTo>
                    <a:pt x="167" y="6037"/>
                  </a:lnTo>
                  <a:cubicBezTo>
                    <a:pt x="71" y="6037"/>
                    <a:pt x="0" y="6109"/>
                    <a:pt x="0" y="6204"/>
                  </a:cubicBezTo>
                  <a:cubicBezTo>
                    <a:pt x="0" y="6287"/>
                    <a:pt x="71" y="6371"/>
                    <a:pt x="167" y="6371"/>
                  </a:cubicBezTo>
                  <a:lnTo>
                    <a:pt x="345" y="6371"/>
                  </a:lnTo>
                  <a:lnTo>
                    <a:pt x="345" y="7930"/>
                  </a:lnTo>
                  <a:cubicBezTo>
                    <a:pt x="345" y="8014"/>
                    <a:pt x="417" y="8097"/>
                    <a:pt x="500" y="8097"/>
                  </a:cubicBezTo>
                  <a:cubicBezTo>
                    <a:pt x="595" y="8097"/>
                    <a:pt x="667" y="8014"/>
                    <a:pt x="667" y="7930"/>
                  </a:cubicBezTo>
                  <a:lnTo>
                    <a:pt x="667" y="7049"/>
                  </a:lnTo>
                  <a:lnTo>
                    <a:pt x="2072" y="7049"/>
                  </a:lnTo>
                  <a:lnTo>
                    <a:pt x="2072" y="7930"/>
                  </a:lnTo>
                  <a:cubicBezTo>
                    <a:pt x="2072" y="8014"/>
                    <a:pt x="2143" y="8097"/>
                    <a:pt x="2226" y="8097"/>
                  </a:cubicBezTo>
                  <a:cubicBezTo>
                    <a:pt x="2322" y="8097"/>
                    <a:pt x="2393" y="8014"/>
                    <a:pt x="2393" y="7930"/>
                  </a:cubicBezTo>
                  <a:lnTo>
                    <a:pt x="2393" y="7395"/>
                  </a:lnTo>
                  <a:lnTo>
                    <a:pt x="4155" y="7395"/>
                  </a:lnTo>
                  <a:lnTo>
                    <a:pt x="4155" y="7930"/>
                  </a:lnTo>
                  <a:cubicBezTo>
                    <a:pt x="4155" y="8014"/>
                    <a:pt x="4227" y="8097"/>
                    <a:pt x="4310" y="8097"/>
                  </a:cubicBezTo>
                  <a:cubicBezTo>
                    <a:pt x="4405" y="8097"/>
                    <a:pt x="4477" y="8014"/>
                    <a:pt x="4477" y="7930"/>
                  </a:cubicBezTo>
                  <a:lnTo>
                    <a:pt x="4477" y="7049"/>
                  </a:lnTo>
                  <a:lnTo>
                    <a:pt x="10370" y="7049"/>
                  </a:lnTo>
                  <a:lnTo>
                    <a:pt x="10370" y="7930"/>
                  </a:lnTo>
                  <a:cubicBezTo>
                    <a:pt x="10370" y="8014"/>
                    <a:pt x="10442" y="8097"/>
                    <a:pt x="10537" y="8097"/>
                  </a:cubicBezTo>
                  <a:cubicBezTo>
                    <a:pt x="10620" y="8097"/>
                    <a:pt x="10704" y="8014"/>
                    <a:pt x="10704" y="7930"/>
                  </a:cubicBezTo>
                  <a:lnTo>
                    <a:pt x="10704" y="6371"/>
                  </a:lnTo>
                  <a:lnTo>
                    <a:pt x="10882" y="6371"/>
                  </a:lnTo>
                  <a:cubicBezTo>
                    <a:pt x="10966" y="6371"/>
                    <a:pt x="11037" y="6287"/>
                    <a:pt x="11037" y="6204"/>
                  </a:cubicBezTo>
                  <a:cubicBezTo>
                    <a:pt x="11037" y="6109"/>
                    <a:pt x="10966" y="6037"/>
                    <a:pt x="10882" y="6037"/>
                  </a:cubicBezTo>
                  <a:lnTo>
                    <a:pt x="9894" y="6037"/>
                  </a:lnTo>
                  <a:cubicBezTo>
                    <a:pt x="9954" y="5930"/>
                    <a:pt x="10001" y="5811"/>
                    <a:pt x="10001" y="5680"/>
                  </a:cubicBezTo>
                  <a:lnTo>
                    <a:pt x="10001" y="4180"/>
                  </a:lnTo>
                  <a:cubicBezTo>
                    <a:pt x="10001" y="3882"/>
                    <a:pt x="9787" y="3608"/>
                    <a:pt x="9501" y="3525"/>
                  </a:cubicBezTo>
                  <a:lnTo>
                    <a:pt x="8930" y="3358"/>
                  </a:lnTo>
                  <a:cubicBezTo>
                    <a:pt x="8858" y="3335"/>
                    <a:pt x="8799" y="3275"/>
                    <a:pt x="8799" y="3180"/>
                  </a:cubicBezTo>
                  <a:lnTo>
                    <a:pt x="8799" y="3049"/>
                  </a:lnTo>
                  <a:cubicBezTo>
                    <a:pt x="8858" y="3001"/>
                    <a:pt x="8894" y="2977"/>
                    <a:pt x="8942" y="2918"/>
                  </a:cubicBezTo>
                  <a:cubicBezTo>
                    <a:pt x="9180" y="2692"/>
                    <a:pt x="9299" y="2382"/>
                    <a:pt x="9299" y="2049"/>
                  </a:cubicBezTo>
                  <a:lnTo>
                    <a:pt x="9299" y="1739"/>
                  </a:lnTo>
                  <a:lnTo>
                    <a:pt x="9358" y="1608"/>
                  </a:lnTo>
                  <a:cubicBezTo>
                    <a:pt x="9430" y="1453"/>
                    <a:pt x="9465" y="1311"/>
                    <a:pt x="9465" y="1144"/>
                  </a:cubicBezTo>
                  <a:lnTo>
                    <a:pt x="9465" y="310"/>
                  </a:lnTo>
                  <a:cubicBezTo>
                    <a:pt x="9465" y="215"/>
                    <a:pt x="9382" y="144"/>
                    <a:pt x="9299" y="144"/>
                  </a:cubicBezTo>
                  <a:lnTo>
                    <a:pt x="7739" y="144"/>
                  </a:lnTo>
                  <a:cubicBezTo>
                    <a:pt x="7168" y="144"/>
                    <a:pt x="6703" y="608"/>
                    <a:pt x="6703" y="1168"/>
                  </a:cubicBezTo>
                  <a:lnTo>
                    <a:pt x="6703" y="1191"/>
                  </a:lnTo>
                  <a:cubicBezTo>
                    <a:pt x="6703" y="1322"/>
                    <a:pt x="6739" y="1453"/>
                    <a:pt x="6798" y="1572"/>
                  </a:cubicBezTo>
                  <a:lnTo>
                    <a:pt x="6894" y="1739"/>
                  </a:lnTo>
                  <a:lnTo>
                    <a:pt x="6894" y="2001"/>
                  </a:lnTo>
                  <a:cubicBezTo>
                    <a:pt x="6894" y="2418"/>
                    <a:pt x="7096" y="2799"/>
                    <a:pt x="7406" y="3037"/>
                  </a:cubicBezTo>
                  <a:lnTo>
                    <a:pt x="7406" y="3180"/>
                  </a:lnTo>
                  <a:cubicBezTo>
                    <a:pt x="7406" y="3251"/>
                    <a:pt x="7346" y="3335"/>
                    <a:pt x="7275" y="3358"/>
                  </a:cubicBezTo>
                  <a:lnTo>
                    <a:pt x="6691" y="3525"/>
                  </a:lnTo>
                  <a:cubicBezTo>
                    <a:pt x="6394" y="3608"/>
                    <a:pt x="6203" y="3882"/>
                    <a:pt x="6203" y="4180"/>
                  </a:cubicBezTo>
                  <a:lnTo>
                    <a:pt x="6203" y="4311"/>
                  </a:lnTo>
                  <a:lnTo>
                    <a:pt x="6191" y="4311"/>
                  </a:lnTo>
                  <a:cubicBezTo>
                    <a:pt x="6013" y="4311"/>
                    <a:pt x="5858" y="4466"/>
                    <a:pt x="5858" y="4644"/>
                  </a:cubicBezTo>
                  <a:lnTo>
                    <a:pt x="5858" y="6025"/>
                  </a:lnTo>
                  <a:lnTo>
                    <a:pt x="5858" y="6037"/>
                  </a:lnTo>
                  <a:lnTo>
                    <a:pt x="5048" y="6037"/>
                  </a:lnTo>
                  <a:cubicBezTo>
                    <a:pt x="5108" y="5930"/>
                    <a:pt x="5144" y="5811"/>
                    <a:pt x="5144" y="5680"/>
                  </a:cubicBezTo>
                  <a:lnTo>
                    <a:pt x="5144" y="4180"/>
                  </a:lnTo>
                  <a:cubicBezTo>
                    <a:pt x="5144" y="3882"/>
                    <a:pt x="4941" y="3608"/>
                    <a:pt x="4655" y="3525"/>
                  </a:cubicBezTo>
                  <a:lnTo>
                    <a:pt x="4072" y="3358"/>
                  </a:lnTo>
                  <a:lnTo>
                    <a:pt x="4060" y="3358"/>
                  </a:lnTo>
                  <a:cubicBezTo>
                    <a:pt x="4346" y="3299"/>
                    <a:pt x="4560" y="3239"/>
                    <a:pt x="4703" y="3180"/>
                  </a:cubicBezTo>
                  <a:cubicBezTo>
                    <a:pt x="4786" y="3156"/>
                    <a:pt x="4846" y="3096"/>
                    <a:pt x="4893" y="3001"/>
                  </a:cubicBezTo>
                  <a:cubicBezTo>
                    <a:pt x="4941" y="2930"/>
                    <a:pt x="4941" y="2835"/>
                    <a:pt x="4905" y="2751"/>
                  </a:cubicBezTo>
                  <a:cubicBezTo>
                    <a:pt x="4763" y="2358"/>
                    <a:pt x="4655" y="1692"/>
                    <a:pt x="4643" y="1370"/>
                  </a:cubicBezTo>
                  <a:cubicBezTo>
                    <a:pt x="4584" y="572"/>
                    <a:pt x="4001" y="1"/>
                    <a:pt x="3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6628;p75">
              <a:extLst>
                <a:ext uri="{FF2B5EF4-FFF2-40B4-BE49-F238E27FC236}">
                  <a16:creationId xmlns:a16="http://schemas.microsoft.com/office/drawing/2014/main" xmlns="" id="{306543C1-F2CF-B849-5CA9-61FB7C00BEB8}"/>
                </a:ext>
              </a:extLst>
            </p:cNvPr>
            <p:cNvSpPr/>
            <p:nvPr/>
          </p:nvSpPr>
          <p:spPr>
            <a:xfrm>
              <a:off x="1611228" y="2679979"/>
              <a:ext cx="12250" cy="12708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250" y="334"/>
                    <a:pt x="322" y="262"/>
                    <a:pt x="322" y="167"/>
                  </a:cubicBez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" y="3069754"/>
            <a:ext cx="4536504" cy="342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457803"/>
      </p:ext>
    </p:extLst>
  </p:cSld>
  <p:clrMapOvr>
    <a:masterClrMapping/>
  </p:clrMapOvr>
</p:sld>
</file>

<file path=ppt/theme/theme1.xml><?xml version="1.0" encoding="utf-8"?>
<a:theme xmlns:a="http://schemas.openxmlformats.org/drawingml/2006/main" name="Z_1_Президиум Правительство_509_16x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923C3016-3D58-41D6-A37A-30D04B84857C}" vid="{B88D34AE-C653-4EB4-B938-5138DCA6BC1B}"/>
    </a:ext>
  </a:extLst>
</a:theme>
</file>

<file path=ppt/theme/theme2.xml><?xml version="1.0" encoding="utf-8"?>
<a:theme xmlns:a="http://schemas.openxmlformats.org/drawingml/2006/main" name="3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Z_1_Президиум Правительство_509_16x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923C3016-3D58-41D6-A37A-30D04B84857C}" vid="{B88D34AE-C653-4EB4-B938-5138DCA6BC1B}"/>
    </a:ext>
  </a:extLst>
</a:theme>
</file>

<file path=ppt/theme/theme5.xml><?xml version="1.0" encoding="utf-8"?>
<a:theme xmlns:a="http://schemas.openxmlformats.org/drawingml/2006/main" name="5_Z_1_Президиум Правительство_509_16x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923C3016-3D58-41D6-A37A-30D04B84857C}" vid="{B88D34AE-C653-4EB4-B938-5138DCA6BC1B}"/>
    </a:ext>
  </a:extLst>
</a:theme>
</file>

<file path=ppt/theme/theme6.xml><?xml version="1.0" encoding="utf-8"?>
<a:theme xmlns:a="http://schemas.openxmlformats.org/drawingml/2006/main" name="15_Z_1_Президиум Правительство_509_16x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923C3016-3D58-41D6-A37A-30D04B84857C}" vid="{B88D34AE-C653-4EB4-B938-5138DCA6BC1B}"/>
    </a:ext>
  </a:ext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Z_1_Президиум Правительство_509_16x9</Template>
  <TotalTime>4148</TotalTime>
  <Words>885</Words>
  <Application>Microsoft Office PowerPoint</Application>
  <PresentationFormat>Произвольный</PresentationFormat>
  <Paragraphs>106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Z_1_Президиум Правительство_509_16x9</vt:lpstr>
      <vt:lpstr>3_Zased_W_</vt:lpstr>
      <vt:lpstr>1_Тема Office</vt:lpstr>
      <vt:lpstr>2_Z_1_Президиум Правительство_509_16x9</vt:lpstr>
      <vt:lpstr>5_Z_1_Президиум Правительство_509_16x9</vt:lpstr>
      <vt:lpstr>15_Z_1_Президиум Правительство_509_16x9</vt:lpstr>
      <vt:lpstr>Презентация PowerPoint</vt:lpstr>
      <vt:lpstr>Новеллы в законодательстве в сфере образования</vt:lpstr>
      <vt:lpstr>Презентация PowerPoint</vt:lpstr>
      <vt:lpstr>Презентация PowerPoint</vt:lpstr>
      <vt:lpstr>Презентация PowerPoint</vt:lpstr>
      <vt:lpstr>Нормативно-правовое обеспечение аккредитационного мониторинга</vt:lpstr>
      <vt:lpstr>Критерии отбора программ</vt:lpstr>
      <vt:lpstr>Презентация PowerPoint</vt:lpstr>
      <vt:lpstr>Как проходит 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Светлана В. Антипина</cp:lastModifiedBy>
  <cp:revision>438</cp:revision>
  <cp:lastPrinted>2022-06-29T05:35:56Z</cp:lastPrinted>
  <dcterms:created xsi:type="dcterms:W3CDTF">2020-10-16T12:11:07Z</dcterms:created>
  <dcterms:modified xsi:type="dcterms:W3CDTF">2023-11-08T05:45:01Z</dcterms:modified>
</cp:coreProperties>
</file>